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50" r:id="rId3"/>
    <p:sldMasterId id="2147483654" r:id="rId4"/>
    <p:sldMasterId id="2147483694" r:id="rId5"/>
  </p:sldMasterIdLst>
  <p:notesMasterIdLst>
    <p:notesMasterId r:id="rId34"/>
  </p:notesMasterIdLst>
  <p:sldIdLst>
    <p:sldId id="441" r:id="rId6"/>
    <p:sldId id="444" r:id="rId7"/>
    <p:sldId id="450" r:id="rId8"/>
    <p:sldId id="442" r:id="rId9"/>
    <p:sldId id="477" r:id="rId10"/>
    <p:sldId id="452" r:id="rId11"/>
    <p:sldId id="449" r:id="rId12"/>
    <p:sldId id="472" r:id="rId13"/>
    <p:sldId id="443" r:id="rId14"/>
    <p:sldId id="474" r:id="rId15"/>
    <p:sldId id="475" r:id="rId16"/>
    <p:sldId id="473" r:id="rId17"/>
    <p:sldId id="445" r:id="rId18"/>
    <p:sldId id="456" r:id="rId19"/>
    <p:sldId id="455" r:id="rId20"/>
    <p:sldId id="458" r:id="rId21"/>
    <p:sldId id="454" r:id="rId22"/>
    <p:sldId id="463" r:id="rId23"/>
    <p:sldId id="453" r:id="rId24"/>
    <p:sldId id="465" r:id="rId25"/>
    <p:sldId id="466" r:id="rId26"/>
    <p:sldId id="467" r:id="rId27"/>
    <p:sldId id="468" r:id="rId28"/>
    <p:sldId id="469" r:id="rId29"/>
    <p:sldId id="470" r:id="rId30"/>
    <p:sldId id="471" r:id="rId31"/>
    <p:sldId id="476" r:id="rId32"/>
    <p:sldId id="447" r:id="rId33"/>
  </p:sldIdLst>
  <p:sldSz cx="9144000" cy="6858000" type="screen4x3"/>
  <p:notesSz cx="7102475" cy="936942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2"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E9EDF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27" autoAdjust="0"/>
    <p:restoredTop sz="94533" autoAdjust="0"/>
  </p:normalViewPr>
  <p:slideViewPr>
    <p:cSldViewPr snapToGrid="0">
      <p:cViewPr varScale="1">
        <p:scale>
          <a:sx n="76" d="100"/>
          <a:sy n="76" d="100"/>
        </p:scale>
        <p:origin x="1134"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tableStyles" Target="tableStyles.xml"/><Relationship Id="rId3" Type="http://schemas.openxmlformats.org/officeDocument/2006/relationships/slideMaster" Target="slideMasters/slideMaster1.xml"/><Relationship Id="rId21" Type="http://schemas.openxmlformats.org/officeDocument/2006/relationships/slide" Target="slides/slide16.xml"/><Relationship Id="rId34" Type="http://schemas.openxmlformats.org/officeDocument/2006/relationships/notesMaster" Target="notesMasters/notesMaster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viewProps" Target="viewProps.xml"/><Relationship Id="rId5" Type="http://schemas.openxmlformats.org/officeDocument/2006/relationships/slideMaster" Target="slideMasters/slideMaster3.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presProps" Target="presProp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2.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7739" cy="470098"/>
          </a:xfrm>
          <a:prstGeom prst="rect">
            <a:avLst/>
          </a:prstGeom>
        </p:spPr>
        <p:txBody>
          <a:bodyPr vert="horz" lIns="94119" tIns="47060" rIns="94119" bIns="47060" rtlCol="0"/>
          <a:lstStyle>
            <a:lvl1pPr algn="l">
              <a:defRPr sz="1200"/>
            </a:lvl1pPr>
          </a:lstStyle>
          <a:p>
            <a:endParaRPr lang="en-IN"/>
          </a:p>
        </p:txBody>
      </p:sp>
      <p:sp>
        <p:nvSpPr>
          <p:cNvPr id="3" name="Date Placeholder 2"/>
          <p:cNvSpPr>
            <a:spLocks noGrp="1"/>
          </p:cNvSpPr>
          <p:nvPr>
            <p:ph type="dt" idx="1"/>
          </p:nvPr>
        </p:nvSpPr>
        <p:spPr>
          <a:xfrm>
            <a:off x="4023092" y="0"/>
            <a:ext cx="3077739" cy="470098"/>
          </a:xfrm>
          <a:prstGeom prst="rect">
            <a:avLst/>
          </a:prstGeom>
        </p:spPr>
        <p:txBody>
          <a:bodyPr vert="horz" lIns="94119" tIns="47060" rIns="94119" bIns="47060" rtlCol="0"/>
          <a:lstStyle>
            <a:lvl1pPr algn="r">
              <a:defRPr sz="1200"/>
            </a:lvl1pPr>
          </a:lstStyle>
          <a:p>
            <a:fld id="{1300516C-06F9-4FDA-9C8F-D9FAC19B1096}" type="datetimeFigureOut">
              <a:rPr lang="en-IN" smtClean="0"/>
              <a:t>11-02-2017</a:t>
            </a:fld>
            <a:endParaRPr lang="en-IN"/>
          </a:p>
        </p:txBody>
      </p:sp>
      <p:sp>
        <p:nvSpPr>
          <p:cNvPr id="4" name="Slide Image Placeholder 3"/>
          <p:cNvSpPr>
            <a:spLocks noGrp="1" noRot="1" noChangeAspect="1"/>
          </p:cNvSpPr>
          <p:nvPr>
            <p:ph type="sldImg" idx="2"/>
          </p:nvPr>
        </p:nvSpPr>
        <p:spPr>
          <a:xfrm>
            <a:off x="1443038" y="1171575"/>
            <a:ext cx="4216400" cy="3162300"/>
          </a:xfrm>
          <a:prstGeom prst="rect">
            <a:avLst/>
          </a:prstGeom>
          <a:noFill/>
          <a:ln w="12700">
            <a:solidFill>
              <a:prstClr val="black"/>
            </a:solidFill>
          </a:ln>
        </p:spPr>
        <p:txBody>
          <a:bodyPr vert="horz" lIns="94119" tIns="47060" rIns="94119" bIns="47060" rtlCol="0" anchor="ctr"/>
          <a:lstStyle/>
          <a:p>
            <a:endParaRPr lang="en-IN"/>
          </a:p>
        </p:txBody>
      </p:sp>
      <p:sp>
        <p:nvSpPr>
          <p:cNvPr id="5" name="Notes Placeholder 4"/>
          <p:cNvSpPr>
            <a:spLocks noGrp="1"/>
          </p:cNvSpPr>
          <p:nvPr>
            <p:ph type="body" sz="quarter" idx="3"/>
          </p:nvPr>
        </p:nvSpPr>
        <p:spPr>
          <a:xfrm>
            <a:off x="710248" y="4509036"/>
            <a:ext cx="5681980" cy="3689211"/>
          </a:xfrm>
          <a:prstGeom prst="rect">
            <a:avLst/>
          </a:prstGeom>
        </p:spPr>
        <p:txBody>
          <a:bodyPr vert="horz" lIns="94119" tIns="47060" rIns="94119" bIns="4706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899328"/>
            <a:ext cx="3077739" cy="470097"/>
          </a:xfrm>
          <a:prstGeom prst="rect">
            <a:avLst/>
          </a:prstGeom>
        </p:spPr>
        <p:txBody>
          <a:bodyPr vert="horz" lIns="94119" tIns="47060" rIns="94119" bIns="47060" rtlCol="0" anchor="b"/>
          <a:lstStyle>
            <a:lvl1pPr algn="l">
              <a:defRPr sz="1200"/>
            </a:lvl1pPr>
          </a:lstStyle>
          <a:p>
            <a:endParaRPr lang="en-IN"/>
          </a:p>
        </p:txBody>
      </p:sp>
      <p:sp>
        <p:nvSpPr>
          <p:cNvPr id="7" name="Slide Number Placeholder 6"/>
          <p:cNvSpPr>
            <a:spLocks noGrp="1"/>
          </p:cNvSpPr>
          <p:nvPr>
            <p:ph type="sldNum" sz="quarter" idx="5"/>
          </p:nvPr>
        </p:nvSpPr>
        <p:spPr>
          <a:xfrm>
            <a:off x="4023092" y="8899328"/>
            <a:ext cx="3077739" cy="470097"/>
          </a:xfrm>
          <a:prstGeom prst="rect">
            <a:avLst/>
          </a:prstGeom>
        </p:spPr>
        <p:txBody>
          <a:bodyPr vert="horz" lIns="94119" tIns="47060" rIns="94119" bIns="47060" rtlCol="0" anchor="b"/>
          <a:lstStyle>
            <a:lvl1pPr algn="r">
              <a:defRPr sz="1200"/>
            </a:lvl1pPr>
          </a:lstStyle>
          <a:p>
            <a:fld id="{5FEC0E91-DA74-401F-9313-E895875133E5}" type="slidenum">
              <a:rPr lang="en-IN" smtClean="0"/>
              <a:t>‹#›</a:t>
            </a:fld>
            <a:endParaRPr lang="en-IN"/>
          </a:p>
        </p:txBody>
      </p:sp>
    </p:spTree>
    <p:extLst>
      <p:ext uri="{BB962C8B-B14F-4D97-AF65-F5344CB8AC3E}">
        <p14:creationId xmlns:p14="http://schemas.microsoft.com/office/powerpoint/2010/main" val="12985438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5FEC0E91-DA74-401F-9313-E895875133E5}" type="slidenum">
              <a:rPr lang="en-IN" smtClean="0"/>
              <a:t>1</a:t>
            </a:fld>
            <a:endParaRPr lang="en-IN"/>
          </a:p>
        </p:txBody>
      </p:sp>
    </p:spTree>
    <p:extLst>
      <p:ext uri="{BB962C8B-B14F-4D97-AF65-F5344CB8AC3E}">
        <p14:creationId xmlns:p14="http://schemas.microsoft.com/office/powerpoint/2010/main" val="25699659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5FEC0E91-DA74-401F-9313-E895875133E5}" type="slidenum">
              <a:rPr lang="en-IN" smtClean="0"/>
              <a:t>3</a:t>
            </a:fld>
            <a:endParaRPr lang="en-IN"/>
          </a:p>
        </p:txBody>
      </p:sp>
    </p:spTree>
    <p:extLst>
      <p:ext uri="{BB962C8B-B14F-4D97-AF65-F5344CB8AC3E}">
        <p14:creationId xmlns:p14="http://schemas.microsoft.com/office/powerpoint/2010/main" val="42110724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Starter dependency - </a:t>
            </a:r>
            <a:r>
              <a:rPr lang="en-US" sz="1200" dirty="0" smtClean="0"/>
              <a:t>It can be challenging to add dependencies to a project’s build. What library do you need? What are its group and artifact? Which version do you need? Will that version play well with other dependencies in the same project?</a:t>
            </a:r>
          </a:p>
          <a:p>
            <a:r>
              <a:rPr lang="en-IN" sz="1200" dirty="0" smtClean="0"/>
              <a:t>By adding spring-boot-starter-web dependency. This single dependency </a:t>
            </a:r>
            <a:r>
              <a:rPr lang="en-US" sz="1200" dirty="0" smtClean="0"/>
              <a:t>will transitively pull in all of those other dependencies so you don’t have to ask for </a:t>
            </a:r>
            <a:r>
              <a:rPr lang="en-IN" sz="1200" dirty="0" smtClean="0"/>
              <a:t>them all(spring-core,-</a:t>
            </a:r>
            <a:r>
              <a:rPr lang="en-IN" sz="1200" dirty="0" err="1" smtClean="0"/>
              <a:t>web,webmvc,jakson,hibernate</a:t>
            </a:r>
            <a:r>
              <a:rPr lang="en-IN" sz="1200" dirty="0" smtClean="0"/>
              <a:t>-validator, tomcat-embed-core, tomcat-embed-el, tomcat-embed-</a:t>
            </a:r>
            <a:r>
              <a:rPr lang="en-IN" sz="1200" dirty="0" err="1" smtClean="0"/>
              <a:t>loging</a:t>
            </a:r>
            <a:r>
              <a:rPr lang="en-IN" sz="1200" dirty="0" smtClean="0"/>
              <a:t>-</a:t>
            </a:r>
            <a:r>
              <a:rPr lang="en-IN" sz="1200" dirty="0" err="1" smtClean="0"/>
              <a:t>juli</a:t>
            </a:r>
            <a:r>
              <a:rPr lang="en-IN" sz="1200" dirty="0" smtClean="0"/>
              <a:t>) . </a:t>
            </a:r>
            <a:r>
              <a:rPr lang="en-US" sz="1200" dirty="0" smtClean="0"/>
              <a:t>In short, </a:t>
            </a:r>
            <a:r>
              <a:rPr lang="en-US" sz="1200" u="sng" dirty="0" smtClean="0"/>
              <a:t>you no longer need to think about what libraries you’ll need to support certain functionality</a:t>
            </a:r>
            <a:r>
              <a:rPr lang="en-US" sz="1200" dirty="0" smtClean="0"/>
              <a:t>; you simply ask for that functionality by way of the pertinent </a:t>
            </a:r>
            <a:r>
              <a:rPr lang="en-IN" sz="1200" dirty="0" smtClean="0"/>
              <a:t>starter dependency.</a:t>
            </a:r>
          </a:p>
          <a:p>
            <a:r>
              <a:rPr lang="en-IN" sz="1200" dirty="0" smtClean="0"/>
              <a:t>Automatic</a:t>
            </a:r>
            <a:r>
              <a:rPr lang="en-IN" sz="1200" baseline="0" dirty="0" smtClean="0"/>
              <a:t>  Configuration</a:t>
            </a:r>
          </a:p>
          <a:p>
            <a:pPr marL="285750" indent="-285750">
              <a:buFont typeface="Arial" panose="020B0604020202020204" pitchFamily="34" charset="0"/>
              <a:buChar char="•"/>
            </a:pPr>
            <a:r>
              <a:rPr lang="en-IN" sz="1400" dirty="0" smtClean="0"/>
              <a:t>XML deployment configuration – web.xml, spring-application-</a:t>
            </a:r>
            <a:r>
              <a:rPr lang="en-IN" sz="1400" dirty="0" err="1" smtClean="0"/>
              <a:t>config</a:t>
            </a:r>
            <a:r>
              <a:rPr lang="en-IN" sz="1400" dirty="0" smtClean="0"/>
              <a:t>. Xml’s with bean and wiring </a:t>
            </a:r>
            <a:r>
              <a:rPr lang="en-IN" sz="1400" dirty="0" err="1" smtClean="0"/>
              <a:t>defns</a:t>
            </a:r>
            <a:endParaRPr lang="en-IN" sz="1400" dirty="0" smtClean="0"/>
          </a:p>
          <a:p>
            <a:pPr marL="285750" indent="-285750">
              <a:buFont typeface="Arial" panose="020B0604020202020204" pitchFamily="34" charset="0"/>
              <a:buChar char="•"/>
            </a:pPr>
            <a:r>
              <a:rPr lang="en-IN" sz="1400" dirty="0" smtClean="0"/>
              <a:t>Annotations used for all components @Component (</a:t>
            </a:r>
            <a:r>
              <a:rPr lang="en-IN" sz="1400" dirty="0" err="1" smtClean="0"/>
              <a:t>servelts</a:t>
            </a:r>
            <a:r>
              <a:rPr lang="en-IN" sz="1400" dirty="0" smtClean="0"/>
              <a:t>, filter, listener, controller, service, entity, resource etc.,) and @</a:t>
            </a:r>
            <a:r>
              <a:rPr lang="en-IN" sz="1400" dirty="0" err="1" smtClean="0"/>
              <a:t>autowiring</a:t>
            </a:r>
            <a:r>
              <a:rPr lang="en-IN" sz="1400" dirty="0" smtClean="0"/>
              <a:t> avoided XML  configuration.   Requested @Configuration java class only for custom </a:t>
            </a:r>
            <a:r>
              <a:rPr lang="en-IN" sz="1400" dirty="0" err="1" smtClean="0"/>
              <a:t>intialiazed</a:t>
            </a:r>
            <a:r>
              <a:rPr lang="en-IN" sz="1400" dirty="0" smtClean="0"/>
              <a:t> beans</a:t>
            </a:r>
          </a:p>
          <a:p>
            <a:pPr lvl="1"/>
            <a:r>
              <a:rPr lang="en-IN" sz="1400" dirty="0" err="1" smtClean="0"/>
              <a:t>ViewResolver,TemplateResolver</a:t>
            </a:r>
            <a:r>
              <a:rPr lang="en-IN" sz="1400" dirty="0" smtClean="0"/>
              <a:t>, </a:t>
            </a:r>
            <a:r>
              <a:rPr lang="en-IN" sz="1400" dirty="0" err="1" smtClean="0"/>
              <a:t>MultipartResolver</a:t>
            </a:r>
            <a:r>
              <a:rPr lang="en-IN" sz="1400" dirty="0" smtClean="0"/>
              <a:t>, </a:t>
            </a:r>
          </a:p>
          <a:p>
            <a:pPr lvl="1"/>
            <a:r>
              <a:rPr lang="en-IN" sz="1400" dirty="0" err="1" smtClean="0"/>
              <a:t>DataSource</a:t>
            </a:r>
            <a:r>
              <a:rPr lang="en-IN" sz="1400" dirty="0" smtClean="0"/>
              <a:t>, </a:t>
            </a:r>
            <a:r>
              <a:rPr lang="en-IN" sz="1400" dirty="0" err="1" smtClean="0"/>
              <a:t>JDBCTemplate</a:t>
            </a:r>
            <a:r>
              <a:rPr lang="en-IN" sz="1400" dirty="0" smtClean="0"/>
              <a:t>, </a:t>
            </a:r>
            <a:r>
              <a:rPr lang="en-IN" sz="1400" dirty="0" err="1" smtClean="0"/>
              <a:t>TransactionManager</a:t>
            </a:r>
            <a:r>
              <a:rPr lang="en-IN" sz="1400" dirty="0" smtClean="0"/>
              <a:t>, </a:t>
            </a:r>
            <a:r>
              <a:rPr lang="en-IN" sz="1400" dirty="0" err="1" smtClean="0"/>
              <a:t>JPAImplementation,EmbededDatabaseBuilder</a:t>
            </a:r>
            <a:endParaRPr lang="en-IN" sz="1400" dirty="0" smtClean="0"/>
          </a:p>
          <a:p>
            <a:r>
              <a:rPr lang="en-IN" sz="1400" dirty="0" smtClean="0"/>
              <a:t>The above configurations are automatically added by Spring Boot If </a:t>
            </a:r>
            <a:r>
              <a:rPr lang="en-US" sz="1400" dirty="0" smtClean="0"/>
              <a:t>Spring Boot detects that you have the H2 database library in your application’s </a:t>
            </a:r>
            <a:r>
              <a:rPr lang="en-US" sz="1400" dirty="0" err="1" smtClean="0"/>
              <a:t>classpath</a:t>
            </a:r>
            <a:r>
              <a:rPr lang="en-US" sz="1400" dirty="0" smtClean="0"/>
              <a:t>, it will automatically configure an embedded H2 database. </a:t>
            </a:r>
            <a:r>
              <a:rPr lang="en-IN" sz="1400" dirty="0" smtClean="0"/>
              <a:t>If </a:t>
            </a:r>
            <a:r>
              <a:rPr lang="en-IN" sz="1400" dirty="0" err="1" smtClean="0"/>
              <a:t>JdbcTemplate</a:t>
            </a:r>
            <a:r>
              <a:rPr lang="en-IN" sz="1400" dirty="0" smtClean="0"/>
              <a:t> is in </a:t>
            </a:r>
            <a:r>
              <a:rPr lang="en-US" sz="1400" dirty="0" smtClean="0"/>
              <a:t>the </a:t>
            </a:r>
            <a:r>
              <a:rPr lang="en-US" sz="1400" dirty="0" err="1" smtClean="0"/>
              <a:t>classpath</a:t>
            </a:r>
            <a:r>
              <a:rPr lang="en-US" sz="1400" dirty="0" smtClean="0"/>
              <a:t>, then it will also configure a </a:t>
            </a:r>
            <a:r>
              <a:rPr lang="en-US" sz="1400" dirty="0" err="1" smtClean="0"/>
              <a:t>JdbcTemplate</a:t>
            </a:r>
            <a:r>
              <a:rPr lang="en-US" sz="1400" dirty="0" smtClean="0"/>
              <a:t> bean for you. </a:t>
            </a:r>
          </a:p>
          <a:p>
            <a:r>
              <a:rPr lang="en-US" sz="1400" dirty="0" smtClean="0"/>
              <a:t>Java –jar *.jar --debug</a:t>
            </a:r>
          </a:p>
          <a:p>
            <a:r>
              <a:rPr lang="en-US" sz="1400" dirty="0" smtClean="0"/>
              <a:t>Spring boot leverages conditional configuration features from Spring 4, along with transitive dependency resolution offered by Maven and </a:t>
            </a:r>
            <a:r>
              <a:rPr lang="en-US" sz="1400" dirty="0" err="1" smtClean="0"/>
              <a:t>Gradle</a:t>
            </a:r>
            <a:r>
              <a:rPr lang="en-US" sz="1400" dirty="0" smtClean="0"/>
              <a:t>, to automatically configure beans in the Spring application context. In short, at its heart, Spring Boot is just Spring. Inside, Spring Boot is doing the same kind of bean configuration in Spring that you might do on your own if Spring Boot didn’t exist. Thankfully, because Spring Boot does exist, you’re freed from deal in with explicit boilerplate configuration and are able to focus on the logic that </a:t>
            </a:r>
            <a:r>
              <a:rPr lang="en-IN" sz="1400" dirty="0" smtClean="0"/>
              <a:t>makes your application unique.</a:t>
            </a:r>
          </a:p>
          <a:p>
            <a:r>
              <a:rPr lang="en-IN" sz="1200" dirty="0" smtClean="0"/>
              <a:t>Actuator</a:t>
            </a:r>
          </a:p>
          <a:p>
            <a:r>
              <a:rPr lang="en-IN" sz="1200" dirty="0" smtClean="0"/>
              <a:t>Meaning of Actuator</a:t>
            </a:r>
          </a:p>
          <a:p>
            <a:r>
              <a:rPr lang="en-IN" sz="1200" dirty="0" smtClean="0"/>
              <a:t>T</a:t>
            </a:r>
            <a:r>
              <a:rPr lang="en-US" sz="1200" dirty="0" smtClean="0"/>
              <a:t>he Actuator instead offers the ability to inspect the internals of your application at runtime. With the Actuator installed, you  can inspect the inner workings of your application =&gt; beans in </a:t>
            </a:r>
            <a:r>
              <a:rPr lang="en-US" sz="1200" dirty="0" err="1" smtClean="0"/>
              <a:t>springapplicaitoncontext</a:t>
            </a:r>
            <a:r>
              <a:rPr lang="en-US" sz="1200" dirty="0" smtClean="0"/>
              <a:t>, decisions made by spring boot auto configurations, external variables(</a:t>
            </a:r>
            <a:r>
              <a:rPr lang="en-US" sz="1200" dirty="0" err="1" smtClean="0"/>
              <a:t>env,system,args,conf</a:t>
            </a:r>
            <a:r>
              <a:rPr lang="en-US" sz="1200" dirty="0" smtClean="0"/>
              <a:t> properties), thread state, recent http request trace, metrics – memory usage, </a:t>
            </a:r>
            <a:r>
              <a:rPr lang="en-US" sz="1200" dirty="0" err="1" smtClean="0"/>
              <a:t>gc</a:t>
            </a:r>
            <a:r>
              <a:rPr lang="en-US" sz="1200" dirty="0" smtClean="0"/>
              <a:t>, web requests and  data source usage</a:t>
            </a:r>
          </a:p>
          <a:p>
            <a:endParaRPr lang="en-IN" sz="1200" dirty="0" smtClean="0"/>
          </a:p>
          <a:p>
            <a:endParaRPr lang="en-IN" dirty="0" smtClean="0"/>
          </a:p>
          <a:p>
            <a:endParaRPr lang="en-IN" dirty="0" smtClean="0"/>
          </a:p>
          <a:p>
            <a:endParaRPr lang="en-IN" dirty="0"/>
          </a:p>
        </p:txBody>
      </p:sp>
      <p:sp>
        <p:nvSpPr>
          <p:cNvPr id="4" name="Slide Number Placeholder 3"/>
          <p:cNvSpPr>
            <a:spLocks noGrp="1"/>
          </p:cNvSpPr>
          <p:nvPr>
            <p:ph type="sldNum" sz="quarter" idx="10"/>
          </p:nvPr>
        </p:nvSpPr>
        <p:spPr/>
        <p:txBody>
          <a:bodyPr/>
          <a:lstStyle/>
          <a:p>
            <a:fld id="{5FEC0E91-DA74-401F-9313-E895875133E5}" type="slidenum">
              <a:rPr lang="en-IN" smtClean="0"/>
              <a:t>17</a:t>
            </a:fld>
            <a:endParaRPr lang="en-IN"/>
          </a:p>
        </p:txBody>
      </p:sp>
    </p:spTree>
    <p:extLst>
      <p:ext uri="{BB962C8B-B14F-4D97-AF65-F5344CB8AC3E}">
        <p14:creationId xmlns:p14="http://schemas.microsoft.com/office/powerpoint/2010/main" val="38632654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5FEC0E91-DA74-401F-9313-E895875133E5}" type="slidenum">
              <a:rPr lang="en-IN" smtClean="0"/>
              <a:t>27</a:t>
            </a:fld>
            <a:endParaRPr lang="en-IN"/>
          </a:p>
        </p:txBody>
      </p:sp>
    </p:spTree>
    <p:extLst>
      <p:ext uri="{BB962C8B-B14F-4D97-AF65-F5344CB8AC3E}">
        <p14:creationId xmlns:p14="http://schemas.microsoft.com/office/powerpoint/2010/main" val="194391683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www.youtube.com/watch?v=JzfmzTcVUJg" TargetMode="External"/><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242115" name="Rectangle 2051"/>
          <p:cNvSpPr>
            <a:spLocks noGrp="1" noChangeArrowheads="1"/>
          </p:cNvSpPr>
          <p:nvPr>
            <p:ph type="ctrTitle"/>
          </p:nvPr>
        </p:nvSpPr>
        <p:spPr>
          <a:xfrm>
            <a:off x="304800" y="4267204"/>
            <a:ext cx="7772400" cy="1136074"/>
          </a:xfrm>
        </p:spPr>
        <p:txBody>
          <a:bodyPr/>
          <a:lstStyle>
            <a:lvl1pPr>
              <a:lnSpc>
                <a:spcPct val="125000"/>
              </a:lnSpc>
              <a:defRPr sz="2700">
                <a:solidFill>
                  <a:schemeClr val="tx1"/>
                </a:solidFill>
              </a:defRPr>
            </a:lvl1pPr>
          </a:lstStyle>
          <a:p>
            <a:r>
              <a:rPr lang="en-US" dirty="0"/>
              <a:t>Click to edit Master title style</a:t>
            </a:r>
          </a:p>
        </p:txBody>
      </p:sp>
      <p:sp>
        <p:nvSpPr>
          <p:cNvPr id="1242125" name="Rectangle 2061"/>
          <p:cNvSpPr>
            <a:spLocks noGrp="1" noChangeArrowheads="1"/>
          </p:cNvSpPr>
          <p:nvPr>
            <p:ph type="subTitle" sz="quarter" idx="1"/>
          </p:nvPr>
        </p:nvSpPr>
        <p:spPr>
          <a:xfrm>
            <a:off x="304800" y="5458695"/>
            <a:ext cx="7772400" cy="942108"/>
          </a:xfrm>
        </p:spPr>
        <p:txBody>
          <a:bodyPr/>
          <a:lstStyle>
            <a:lvl1pPr marL="0" indent="0">
              <a:buFont typeface="Wingdings 2" pitchFamily="18" charset="2"/>
              <a:buNone/>
              <a:defRPr sz="1700" b="1">
                <a:solidFill>
                  <a:srgbClr val="5F5F5F"/>
                </a:solidFill>
              </a:defRPr>
            </a:lvl1pPr>
          </a:lstStyle>
          <a:p>
            <a:r>
              <a:rPr lang="en-US" dirty="0"/>
              <a:t>Click to edit Master subtitle style</a:t>
            </a:r>
          </a:p>
        </p:txBody>
      </p:sp>
      <p:grpSp>
        <p:nvGrpSpPr>
          <p:cNvPr id="3" name="Group 6"/>
          <p:cNvGrpSpPr/>
          <p:nvPr userDrawn="1"/>
        </p:nvGrpSpPr>
        <p:grpSpPr>
          <a:xfrm>
            <a:off x="0" y="0"/>
            <a:ext cx="9144000" cy="4091158"/>
            <a:chOff x="0" y="0"/>
            <a:chExt cx="9144000" cy="4091158"/>
          </a:xfrm>
        </p:grpSpPr>
        <p:pic>
          <p:nvPicPr>
            <p:cNvPr id="1026" name="Picture 2" descr="F:\E Drive\ppt\Templates\WB\01.jpg"/>
            <p:cNvPicPr>
              <a:picLocks noChangeAspect="1" noChangeArrowheads="1"/>
            </p:cNvPicPr>
            <p:nvPr userDrawn="1"/>
          </p:nvPicPr>
          <p:blipFill>
            <a:blip r:embed="rId2" cstate="print"/>
            <a:srcRect l="487"/>
            <a:stretch>
              <a:fillRect/>
            </a:stretch>
          </p:blipFill>
          <p:spPr bwMode="auto">
            <a:xfrm>
              <a:off x="0" y="0"/>
              <a:ext cx="9144000" cy="4091158"/>
            </a:xfrm>
            <a:prstGeom prst="rect">
              <a:avLst/>
            </a:prstGeom>
            <a:noFill/>
          </p:spPr>
        </p:pic>
        <p:pic>
          <p:nvPicPr>
            <p:cNvPr id="2" name="Picture 2"/>
            <p:cNvPicPr>
              <a:picLocks noChangeAspect="1" noChangeArrowheads="1"/>
            </p:cNvPicPr>
            <p:nvPr userDrawn="1"/>
          </p:nvPicPr>
          <p:blipFill>
            <a:blip r:embed="rId3" cstate="print"/>
            <a:srcRect/>
            <a:stretch>
              <a:fillRect/>
            </a:stretch>
          </p:blipFill>
          <p:spPr bwMode="auto">
            <a:xfrm>
              <a:off x="5079304" y="2344483"/>
              <a:ext cx="1033272" cy="1036567"/>
            </a:xfrm>
            <a:prstGeom prst="rect">
              <a:avLst/>
            </a:prstGeom>
            <a:noFill/>
            <a:ln w="9525">
              <a:noFill/>
              <a:miter lim="800000"/>
              <a:headEnd/>
              <a:tailEnd/>
            </a:ln>
          </p:spPr>
        </p:pic>
      </p:grpSp>
      <p:sp>
        <p:nvSpPr>
          <p:cNvPr id="8" name="Rectangle 7"/>
          <p:cNvSpPr/>
          <p:nvPr userDrawn="1"/>
        </p:nvSpPr>
        <p:spPr>
          <a:xfrm>
            <a:off x="1812640" y="1815347"/>
            <a:ext cx="3276600" cy="827740"/>
          </a:xfrm>
          <a:prstGeom prst="rect">
            <a:avLst/>
          </a:prstGeom>
        </p:spPr>
        <p:txBody>
          <a:bodyPr wrap="square" lIns="76912" tIns="38456" rIns="76912" bIns="38456">
            <a:spAutoFit/>
          </a:bodyPr>
          <a:lstStyle/>
          <a:p>
            <a:pPr defTabSz="769117">
              <a:lnSpc>
                <a:spcPts val="2944"/>
              </a:lnSpc>
            </a:pPr>
            <a:r>
              <a:rPr lang="en-US" sz="3400" b="1" kern="900" spc="-134" dirty="0">
                <a:solidFill>
                  <a:prstClr val="black"/>
                </a:solidFill>
              </a:rPr>
              <a:t>Content</a:t>
            </a:r>
            <a:br>
              <a:rPr lang="en-US" sz="3400" b="1" kern="900" spc="-134" dirty="0">
                <a:solidFill>
                  <a:prstClr val="black"/>
                </a:solidFill>
              </a:rPr>
            </a:br>
            <a:r>
              <a:rPr lang="en-US" sz="3400" b="1" kern="900" spc="-134" dirty="0">
                <a:solidFill>
                  <a:prstClr val="black"/>
                </a:solidFill>
              </a:rPr>
              <a:t>Everywhere</a:t>
            </a:r>
          </a:p>
        </p:txBody>
      </p:sp>
      <p:graphicFrame>
        <p:nvGraphicFramePr>
          <p:cNvPr id="9" name="Table 8"/>
          <p:cNvGraphicFramePr>
            <a:graphicFrameLocks noGrp="1"/>
          </p:cNvGraphicFramePr>
          <p:nvPr userDrawn="1">
            <p:extLst/>
          </p:nvPr>
        </p:nvGraphicFramePr>
        <p:xfrm>
          <a:off x="2706255" y="2688246"/>
          <a:ext cx="1865746" cy="786939"/>
        </p:xfrm>
        <a:graphic>
          <a:graphicData uri="http://schemas.openxmlformats.org/drawingml/2006/table">
            <a:tbl>
              <a:tblPr firstRow="1" bandRow="1">
                <a:tableStyleId>{5C22544A-7EE6-4342-B048-85BDC9FD1C3A}</a:tableStyleId>
              </a:tblPr>
              <a:tblGrid>
                <a:gridCol w="1865746"/>
              </a:tblGrid>
              <a:tr h="262313">
                <a:tc>
                  <a:txBody>
                    <a:bodyPr/>
                    <a:lstStyle/>
                    <a:p>
                      <a:pPr algn="r"/>
                      <a:r>
                        <a:rPr lang="en-US" sz="1400" b="1" dirty="0" smtClean="0">
                          <a:solidFill>
                            <a:srgbClr val="C00000"/>
                          </a:solidFill>
                        </a:rPr>
                        <a:t>Simplify IT</a:t>
                      </a:r>
                      <a:endParaRPr lang="en-US" sz="1400" b="1" dirty="0"/>
                    </a:p>
                  </a:txBody>
                  <a:tcPr marL="45720" marR="45720" marT="18289" marB="18289">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262313">
                <a:tc>
                  <a:txBody>
                    <a:bodyPr/>
                    <a:lstStyle/>
                    <a:p>
                      <a:pPr algn="r"/>
                      <a:r>
                        <a:rPr lang="en-US" sz="1400" b="1" dirty="0" smtClean="0">
                          <a:solidFill>
                            <a:srgbClr val="C00000"/>
                          </a:solidFill>
                        </a:rPr>
                        <a:t>Enrich Experience</a:t>
                      </a:r>
                      <a:endParaRPr lang="en-US" sz="1400" b="1" dirty="0"/>
                    </a:p>
                  </a:txBody>
                  <a:tcPr marL="45720" marR="45720" marT="18289" marB="18289">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262313">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400" b="1" dirty="0" smtClean="0">
                          <a:solidFill>
                            <a:srgbClr val="C00000"/>
                          </a:solidFill>
                        </a:rPr>
                        <a:t>Accelerate Change</a:t>
                      </a:r>
                    </a:p>
                  </a:txBody>
                  <a:tcPr marL="45720" marR="45720" marT="18289" marB="18289">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r>
            </a:tbl>
          </a:graphicData>
        </a:graphic>
      </p:graphicFrame>
      <p:sp>
        <p:nvSpPr>
          <p:cNvPr id="8194" name="AutoShape 2" descr="data:image/jpeg;base64,/9j/4AAQSkZJRgABAQAAAQABAAD/2wCEAAkGBxQTEhQUEhQUFRQWFx0bGRUYFxccGBUVHhgWHRwWFxUYHCggGBolGxgYITEkJSkrLi4uGSEzODMsNygtLisBCgoKDg0OGxAQGywkICY0LC4vLywsLCwsLCwvLCwsLCwsLCwsLCwsLCw0LCw0LCwsLCwsLCw0LCwsLCwsLCwsLP/AABEIAOEA4QMBEQACEQEDEQH/xAAcAAEAAgMBAQEAAAAAAAAAAAAABgcEBQgDAQL/xABJEAABAwIBBwkDCAcHBQEAAAABAAIDBBEFBgcSITFRgRMiMkFhcYKRoRRykhcjQlJiorHBM1Rjc5Oy4RVDU6PR0uIWNIPC8CT/xAAaAQEBAAMBAQAAAAAAAAAAAAAABQIDBAYB/8QALhEAAgICAQMCBAYDAQEAAAAAAAECAwQREiExUUFhBRMUgRUyYnGRsSJSoUNC/9oADAMBAAIRAxEAPwC8UAQBAEAQBAEAQBAR/GMs6KmuJJ2lw2sZz3X3EN2Hvst9eNZPsjTPIrh3ZHqDOV7TUxQU1O46brF8jgNFu1ztBt72aCdoW+WFwg5TZojmc5qMUWCuE7QgNVlTiopaSabrYzm++dTR8RC20185qJrtnwg5HO8mLTu6U8zu+R5/Eq8q4Lsl/BCds36s96fKKrZ0Kmcf+Rx9CVi6a33ij6r7F2kzb0WcTEI/7/TG57GH1ADvVapYdL9DbHMtXqSTDc7zxqqKdrh9aNxB+F17+YXPP4ev/lnRD4h/siY4PnBoZ7DleSd9WXmfe6PquSeJbD03+x1Qyqp+uv3JS1wIuCCD1hcx0n1AEAQBAEAQBAEAQBAEAQBAEAQBAQnKfOTTU12Rf/olGqzTZjT9qTr7hfguynDnPq+iOS7MhDourKux/LWsqiQ+UsZ/hx3a23bY3dxJVKrGrr7L+SbZlWT9dEdXQc5ZuZTCdKSapI1MHJt942c494AaPEVN+IWdFD7lLAr6uf2LcUsphAVfnrxazYaZp6RMj+4amDidI+EKl8Pr6uf2J2fZpKBUyqEsIAgCAIDb4HlNVUh+YlcG/UOth8B1DvFitNlELPzI3V3zr7Ms7JnOnDLZlW0Qv+uLmMnt62cbjtU67BlHrDr/AGUac2Muk+jLBikDgHNIc0i4INwRvBG1cDWjuT2ftAEAQBAEAQBAEAQBAEAQGtx7HYKSPlJ3ho6m7XPO5res/h1rZXVKx6ijXZZGtbkUtldl7UVmkxt4oDq5Np1vH7R3X3DV3qvRiQr6vqyTflys6LoiIrrOQIAgOishcJ9mooYyLPLdN/vu1kcNQ4KBkWc7Gy/j18K0jfrQbggOc8t8W9prZ5Abt0tFnuN1AjsNieKv49fCtIg5NnOxs0S3mgIAgCAIAgCA3+S+V1RQu+adpRk86J3QPaPqntHG60XY8Le/fydFOROvt2LryVytgrmXjOjIBzonEaTe0fWb2j0Ue7HnU+vbyV6b42rob9aDcEAQBAEAQBAEAQBARvLPK6Kgj12fM4cyLf8Aadubfz6l0UY8rX7Gi++NS69yicaxiaqlMs7y5x2D6LR9VreoK1XXGtaiRbLJWPcjAWw1hAEBvch8J9qrYYyLs0tJ+7QbrN+wkBviWjIs4Vtm/Gr52JHRigF4IDQZd4t7NQzSA2eW6DPfdqBHdrPBb8evnYkacifCts51V8gBAEAQBAEAQBAEB7UdU+J7ZI3OY9puHNNiCsZRUlpmUZOL2i7MgsvWVloZ7MqANXU2Xtbudvb5dkfJxXX/AJR7f0V8fKVn+L7/ANk3XGdgQBAEAQBAEAQEby2yrZQQ31Omf+jj3n6ztzR67F0Y9Dtl7Gi+9VR36lB4jXSTyOllcXveblx/DsHYrkIKC0iHObm9sxlkYhAEAQFtZlMJsyapcOkRGzuGtx4ktHhUr4hZ1UCpgV6TkWepxRCAqTPXi15IaYbGDlHe8btaO8DS+IKp8Pr6Of2JmfZ1UPuViqRNCAIAgCAIAgCAIAgP1G8tIc0kEEEEaiCNhB6ivjW+h9T11Rd2bjLYVbeQnIFQ0ajqHLNH0gPrDrHEdkfKxvlvlHt/RYxcn5i4y7/2TlcR2BAEAQBAEBrcocZjpIHzSnU3YOt7upg7T/VbKq3ZLijCyxVx5M53xzF5KqZ80pu5x1Dqa3qY3cAr1darjxRBssdkuTMBbDWEAQBAfWNJIAFyTYDedy+H1Lb0dKZMYWKalhhG1jBpdrzrcfiJXnrZ85uR6CqHCCibRazYfHOABJ1AaydwQHNWUuKGpqpp+p7zo9jBqaPhAXoaYcIKJ5+6fObkaxbTUEAQBAEAQBAEAQBAEB60tS+N7ZI3Fr2m7XDaCOtYyipLTMoycXtHQOQ2U7a6nDtQlZqkYOp3U4fZcBfzHUoeRQ6pa9PQuY9ytjv1JGuc3hAEAQBAULnJyo9sqNGM3ghJDLHU930pO2+wdnereJR8uG33ZFy7/mS0uyIgus5AgCAIAgJTm0wn2iviuLsi+dd4SNEfEW+RXLl2cKn79DqxK+di9up0AoZbCAiuczFvZ6CWxs+W0bfF0vuaS6cSvnavbqc+VZwrZQCukIIAgCAIAgCAIAgCAIAgCA3OSWPvoqlkzbluyRv14ztHeNo7QtN9SthxN1Frrns6KpKlsrGyRkOY9oc0jYQRcFQJJxemXk01tHsvh9CAICF508ofZqXk2G0s92i21rPpu7NRA8XYuvDp5z2+yOTMt4Q0u7KKVsihAEAQBAEBc2ZnCdCmfO4c6Z1m/u2avV2l5BSM+zc1HwV8GvUOXksNcB3BAUxnmxblKmOAHVC25999j6NDfMqvgV6g5eSTn2bko+CvV3nAEAQBAEAQBAEAQBAEAQBAEBbWZvKHSa6jedbbviv9X6TOB18TuUrPp0/mL7lTBu2uDLPU4ohAEBz1nCxr2qtkcDdkZ5Nm7RaTdw73XPcQruLV8utLz1IeVbzsfsRtdJzBAEAQBAelNA6R7WMF3PcGtG8k2HqvjaS2z7FNvSOmsIoGwQRQt6MbA0dtht4nWvOTk5ycn6nooRUYpIy1iZBAVdi2a2aeaWZ9UzSkeXH5t2q51DpbALDgqMM6MIqKj29yfPCc5OTkYnyPyfrTP4R/3LP8RX+v/TH8P/V/ww6/NNVMF4pYZbdXOY491wR5kLOOfB900a5YE1+V7ILXUUkLzHKxzHt2tcLH+o7V2xkpLaZxSi4vTR4LIxCAnWSebl9ZTtnM3JBxOi3QvdoNtLaOsHyXDfmKufHWzupw3ZDk3o3PyPH9a/yv+S1fiP6Tb+H/AKh8jx/Wv8r/AJJ+I/pH4f8AqHyPH9a/yv8Akn4j+kfh/wCofI8f1r/K/wCSfiP6R+H/AKjyqMz8luZUsJ3OYQDxBNvJfV8RXrE+P4e/SRCsosl6micBOzmnZI3Wxx3B1tR7DYrsqvhb+VnHbROr8xpluNIQGdgmJupp4p2bY3XtvGwt4tJHFa7IKcXF+psqm4TUkdLUtQ2RjXsN2vaHA7wRcLzzTT0z0Ce1tHqvh9NDlxivs1DPIDZ2josP23c0Ed178Fux6+diRpyJ8K2znRegIAQBAEAQBATXNLhPLVwkI5sDS8++btaPxPhXHm2ca9eTtwq+Vm/BeiilgIAgCAIAgIJncwNstIZwBykFjfrMZNi09lyDwO9duFa4z4+jOPNqUocvVFIqyRj1pKZ0j2RsF3PcGtHaTYepWMpKKbZlGLk0kdNYXRNghjiZ0Y2Bo4C1152cnKTkz0MYqMUkZSxMggCAIAgMTFcOjqInwytDmPFiPwI3EHWCsoTcJKSMZwU48Wc04lSGKaWI6zHI5hO8tcR+S9FCXKKfk89OPGTXgx1kYhAXjmhxXlaLkybugcW9ugec3hrI8Ki51fGzfks4VnKvXgnC4zsKvz3YhZlPAOtzpHcBot/md5Kl8Ph1cvsTviE+iiVMqhLCAIAgCAIC8s0eE8jRcoRZ07tLwDUz8z4lFzbOVmvBawq+Ne/JN1xnWEBTOcrK6cVroqeaSNkTQ06DiA5+1xNjrtcN4FVsTHg69yW9krKyJqzUXrRqcl8Yrqmrhh9rqLPfzvnHdAc533QVtuqqhBy4o1022zmo8mX4ohZCAjWceoDMOqb/AEmho73OAXRirdsTRkvVTOe1eIJN80eE8tW8oRdsDdLxnU0fzHwrizrONevJ24MOVm/BeSjFgICF51cedTUgbE8slmdZrmmzg1ti4g+Q8S68OpTnt9kcmZa4Q6d2VB/1PWfrU/8AEf8A6qr8iv8A1RL+fZ/sy+MjKaRlHCJ3vfK5um5zySbu1htzuBA4KLe4ux8V0LVKaguXc3a0m0/L3gAk6gBcncEBzHjFUJaiaUbJJXvHc55P5r0dceMEvB52yXKbZiLMwCAn2ZrENCsfEejLGfjYbj7umuHPhutS8HdgT1NryXWo5XKKzuVmniDm9UTGN4kaZ/nCtYMdVb8kbOlu3Xgha7DjCAIAgCAysLonTzRwt2yPa0dlyBfgNfBYTlxi5P0M648pKJ01SU7Y2MjYLNY0NA3ACw/Bedk23tnoUklpHqvh9MTFa5sEMkz+jGwuPbYbOOxZQi5SUV6mM5KMW2czVVQ6R7nvN3PcXOO8k3K9FFKK0jz0pOT2yy8ymE3fNUuGpoEbD2nW/wBNEcSp/wAQs6KH3KGBX3mWypZTCAqnPZi36GlB/av9WsH858lT+H195/Ym59naH3KsVMmF6ZpcJ5GhEhHOndp+DY0d1gT4lFzbOVmvBaw6+Ne/JNVxnWEBRWdnFuWrjGOhA3QHvGxcfOw8KtYVfGvfkjZtnKzXg0mR2E+1VkMRF2l13+43W6/eBbit19nCtyNWPXzsSOkF58vBARTObivs9BLY2fL823xdI/CHLpxK+dq9upzZVnCp+/QoFXSGEAQG4yPq+SrqZ+wCVoPuuOifRxWm+PKuS9jdjy42RZ0ivPl85xy2n06+qd+1cPh5v5K/jrVUSDkvdsjSLeaAgCAIAgLBzNYTylU+dw5sLbD94/UPJod5hcGfZqCj5O/Ar3Jy8F0KQVggK8zzYtoUzKcdKZ1z7jCD6u0fIrvwK9zcvBw51mocfJTKrkg6MyIwn2WihiIs7R0n++7nEHuvbgvP5FnOxsv0V8K0jerSbgSgObsrsW9qrJpr3aXWZ7jdTfQX4r0FFfCtRIGRZzsbMLCKB088ULdsjw3uBOs8Bc8FnZNQi5P0MK4c5KKOmaaBsbGsYLNY0NaNzQLAeQXnW23tnoUklpHqvh9MPGMQbTwSzO2RsLu+w1DvJsOKzhBzkor1MZy4xcmczVE7nvc9xu57i5x3uJuT5leiSSWkedk23tlo5k8J/TVRH7Jno55/kHAqb8Qs7Q+5SwK+jn9i1FMKQQFNZ58W06mOnadULbuH232OvtDQPiVbAr1By8krPs3JR8FdqgTwgCA/UUmi4O3EHyN18a2tH2L09nR/9sDePRef4HoORz3jj9KpnO+aQ/fcrtfSC/ZEK387/cwlsNYQBAEAQF+5scJ9noI7iz5fnHb+dbRHwhvqoeXZztft0LmJXwrXv1JYuU6QgKAzmYt7RXy2N2RfNN8N9I/HpeQVzEr4VL36kTLs52P26GJkJhPtNdDGeiHab/cZrI4mw4rLJs4VtmONXzsSOilBLoQEaziYt7NQTOBs945Nne7UTwbpHgujFr52pGjJs4VtnPavEEsPMzhPKVMk7hqhbZvvvuNXc0O+ILgz7NQUfJ34Fe5OXguZSCsEBXeefFtCmjp2nnTOu792zX6uLfIrvwK9zcvBw51mocfJTQCrEk6RyRwr2WjhhtzmsBf751u9SV5++znY5F+mHCCibhajaedRMGNc9xs1oJJ3AC5K+pbekfG9LZzNjGIOqJ5ZnbZHl3cCdQ4Cw4L0VcFCKivQ89ZNzk5Mw1mYBAEB8dsQ+ovf+zmdvmofNl3gilcZj0aidv1ZXjye4KzW9wT9kRbVqbXuYazNYQBAEBssnMLNTVQwD+8eAexg1uPwgrXbPhByNtMOc1E6VY0AAAWAFgNwXnT0B+kBrMpsUFNSzTdbGHR7XnU0fEQtlUOc1E12z4Qcjmp7iSSdZJuTvO9ehXQ8+3vqW1mUwi0c1S4a3nk2H7IsXEdhdYeFS/iFm2ofcqYFek5lnKcUAgKez04tpzxU7TqibpuH23bL9oaL+NVfh9eoufkl59m5KBW6ok4v/NphPs9BFcWfL847xdEcGaKhZdnO1+3Qu4tfCtEqXMdAQHP2cnFvaK+Ug3bH803uaTf7xcrmJXwqXv1ImXZztft0Pxm7wn2mvhaRdjDyju5usDi7RHFfcqzhU/4PmLXzsXsdCKEXAgIXnYxbkaFzAedO7kx7u157rC3iXXhV8rN+Opy5lnGvXkopWyIEAQBAfHIfUXh/bUf/AMR/qonymW/moqnLOHQr6pv7Zx8zf81Vx3uqL9iTkLVsjTLcaQgCAICzcymE6Uk1S4amARsP2jrceADR4lN+IWdFD7lLAr6uZbillMICsM9eLWZDTNOtx5R4+yLhoPYSSfCqPw+vq5/Yn59mkolTNaSQALkmwG87lUJaWzpXJrCxTUsMI2sYA4737XHi4leetnzm5HoKocIKJs1rNh+JpA1pc42DQSTuAFyV9S30DejmjHcRNRUSzO/vHkjsb9EcGgDgvQ1Q4QUTz1s+c3I9MmcLNTVQw9T3jS7GDW4/CCvl1nCDkfaa+c1E6Va0AADUBsHYvPHoD6gNVlRiopaSabrYw6Pa86mj4iFsphzmomu2fCDkc2OcSbk3J2k7Sd5XoTz7ey4My2E6EEtQdsrtFvuMvcjvcSPCpWfZuSh4KuBXqLl5LIU87wgKPzvYtytbyQPMgaG/+Q63Hy0RwVnBr418vJHzrOU+Pggy7TiCAIAgPrGaRAG0m3mvjeup9S2zoX+wh9QKD8z3L3D2KpzsUmhiMh6pGsf90NPqy/FVMKW6kvBLzY6t35Ieus5AgCAIDonITCfZqGGMizy3Tfv03ayD3ahwUDJs52Nl/Hr4VpEgWg3BAc65dYt7TXTSA3aHaDPcbq1d5ueKv41fCtIhZNnOxszM2WE+0V8dxdkXzjuHRHxlvkVhmWcKn79DLDr5WL2L+UMthAQ7Ori3IUD2jpTnkx7pBLz3aII8QXXh187d+Opy5lnCv9+hQ6tkQs7MphN3zVJ2NHJt942c494Gj8RU34hZ0UPuUsCvvP7FtqWUwgKvz14tZsNM09ImR/cNTBxJcfCFS+H19XP7E7Ps0lAqiKMucGtF3OIAG8k2A81Tb0tsmJbekdMYFhwp6eKFuyNgHees8Tc8V52yfOTkz0NcOEVFGesDMxsTrWwwySv6MbC48BeyyhFykooxlJRTbOZaypdLI+R/Se4ud7ziSfUr0UYqKSR56UuTbPFZGIQBAEBtMlqTlaymj+tMy/uhwLvugrVdLjXJ+xtojysSOlV549AVVnuw/wD7ecfajd/M3/3VP4fPvH7k34hHopFVqmTAgCA3uQ+E+01sMf0Q4Pf7jdZHHUOK0ZFnCts341fOxI6MUAvBAaHLjF/ZaKaUdLR0We+46IPC9+C3Y9fzLEjTfZwrbOdAvQEAujM1hPJ0r5yOdO7V+7ZcD7xd6KPn2bnx8FjBr4w5eSwVwnaEBSWeHFuVrBCDzYG2I/aO1n7uiPNWMGvjXy8kjOs3Pj4IGu44TovIbCfZqKGMizi3Tf77tZHC9uC8/kWc7Gy/RDhWkb5aTcEBznlvi3tNbPIDdulos9xvNFuw2J4q/j18K0iDk2c7GzZZrMK5evYSObCDId1xYNHxEHwla8yzjU156GzDhys34L6UQtBAV/nkxbk6VkAPOndr/dssT94tHmu7Ar5T5eDizrOMOPkpZWCOEAQBAEBOcz+H8pXcoRzYY3Ov9p3NHoXHguLOnqvXk7cGG7N+C8FGLBG84eFe0UEzQLuYOUbv0ma7DtIuOK6MWzhan9jRkw51tHPSvEEIAgLazKYTZk1S4a3Hk2H7IsXEdhOiPCpXxCzqofcq4Fek5lnqcUAgKlz14td8NM06mjlHjtOpvoHHiFU+H19HP7EzPs7QK1pKd0kjI2a3PcGt95xAHqVQlJRTbJ8Y8mkjprC6JsEMcTejGwNHAWvx2rzs5OUnJ+p6GEVGKSMpYmR4V9W2KN8j9TWNLj3AXWUYuTSR8lJRW2cyV9W6aV8r+lI4uPeTdeijFRioo87OTlJtm3yGwn2mthjIu0O037tBus37CQG+JasmzhW2bcavnYkdFqAXggPjhcWOsFAan/pai/U6X+BH/tW359v+z/lmv5Vf+q/gy6DCoIL8hDFFpbeTY1t7bL6IF9qxlOUvzNsyjCMey0ZiwMggKBzmYyKmufom8cQ5NpGw26R+IkdwCuYlfCtb7siZlnOz2RFF1HKEAQBAEBdWZvC+TpHTHbO/V7jLtH3tP0UfPnuzj4LGDDVfLyT9cJ2nwhAc6ZbYN7JWSxW5hOmz924kgcNbfCr+PZ8ytMg5Ffy7GjRLeaAgJTg+X1XTQshi5IMZe12XOskm5vrNyuWzErnLk9nVXlzhHitGb8qVfvh/h/1WH0NXuZ/XWew+VKv3w/w/6p9DV7j66z2IrjGJyVMz5pjd77XsLDUAAAOoWC6q4KEeMTlssc5cmfMKxB9PMyaPR02G7dIXF7EbOKTgpxcWK5uEuSJX8qVfvh/h/wBVy/Q1e51fXWew+VKv3w/w/wCqfQ1e4+us9jCxjL+sqYXwyOj0H20tFliQCDa99mpZ14lcJckYWZdk48WRZdRyltZlMJsyapcOkRGzuGtx4ktHhUr4hZ1UCrgV6TmWepxQCAj+OZZ0lJJyU8ha/RDrBj3aje1y0HXqW+vGssW4o02ZFdb1Jmv+UzDv8V/8KT/as/orvH/Ua/rKvI+UzDv8V/8ACk/2p9Fd4/6h9ZV5Py/Odh4GqR57BE/8wAvv0V3j/o+sq8kPyszoPmY6Kka6JrtRlcRpkdYaBqb33J7l10YKi9z6+xyXZzktQ6FcKgTwgCAIAgMnDaF88scMfTkcGjj1nsG3gsJzUIuTM4Qc5KKOmMPo2wxMiYLNjaGjuAsvPSk5NtnoYxUUkjIWJ9CAgWdzJ/l6YVDBeSDWbbXRHpfD0u7SXbhXcZ8X2f8AZxZtXOHJd0UmrJHCAIAgCAIAgCAIAgPrWkkAC5OoAdZ3L4fUtnSmTOFimpYYRtYwaXa863H4iV562fObkegqhwgom0Ws2HxzgASdQG07ggOaspsUNTVTTdT3nR7GDU0fCAvQ018IKJ5+6znNyNYtpqCAIAgCAIAgCAIC0MzWT93PrHjU27Ir7/pvHDm8XKbn3f8AmvuUsGn/ANH9i2VLKYQBAfHNBBBFwdoPWEBz3l7k0aGpLWg8i/nRH7PWwne0m3dY9au41/zYb9fUh5NPyp+3oRtdJzBAEAQBAEAQBAEBKc2mE+0V8VxdsXzrvCRoj4i31XLl2cKn79DqxK+di9up0AoZbCAiuczFvZ6CWxs+X5tvi6R4M0l04lfO1e3U58qzhWygFdIQQBAEAQBAEAQBAbLJ7B31dQyCPa463dTGDpOPcPWw61qtsVcXJm2qt2SUUdHYZQsgiZFGLMjaGgdg6zvJ2qBOTlJyZejFRWkZKxMggCAIDS5W5PMrad0TrB22N/1H21Hu6iNy3UWuqfJGq6pWR4s55xGhfBK+KVui9hsR+Y3g7QVehNTXJEGcHCXFmMsjEIAgCAIAgCAIC5szOE8nTPncOdM6zf3bNXq7S8gpGfZuaj4K+DXqHLyWGuA7ggKYzzYtylSyBp1Qtu7332Po0N+IqvgV6g5eSTn2bko+CvV3nAEAQBAEAQBAEB9Y0kgAEkmwA1knqAHWV8PqWy+s3eSYoodKQD2iUAvP1B1Rg9nXvPcFEysj5sunZFvGo+VHr3ZLlynSEAQBAEAQEOzg5GNrY+Ujs2pYOadgkb9Rx/A9XFdeLkup6fY5cnHVq2u5RdRA5jnMe0tc02LSLEHcQrSaa2iLKLi9M819PgQBAEAQBAelNA6R7WMF3PcGtG9xIA9SvjaS2z7FbekdNYRQNghihb0Y2Bo7bDbxOtecnJyk5P1PRQioxSRlrEyPKqqGxsc95s1jS5x3AC5PkF9SbekfG0ltnM2LV7p5pZnbZHl3dc6hwFhwXooQUIqK9Dz1k3OTkzEWZgEAQBAEAQBAEBcGbHIcw2qqlvzpF44ztjBHTcOp53dXfsk5mTy/wj29StiY3H/OXcslTzvCAIAgCAIAgCAhuXuQ7K1pkjsypaNTuqQD6L/yd1Lrxsp1PT7HLkYytW13KPrqOSGR0crCx7TYtO0f6jtVmMlJbRGlFxemeCyMQgCAIAgJrmlwnlq4SHowN0z75u1o/E+FcWbZxr15O3Cr5WcvBeijFgICE528W5GhMYPOndoeDa491gG+JdmFXys34OTMs4168lGK0RQgCAIAgCAID9MYSQGgkk2AAuSTsAHWV8b0fUtlv5vs3oh0aisaDLtZEbER/advfu3d+yVk5fL/ABh2KuNicf8AKfcshTzvCAIAgCAIAgCAIAgNFlVkrBXMtKLPb0JW9JvZ9pvYVupvlU+hpuojatMpLKnJGooXfON0oz0ZWg6B7D9V3YeF1ZpyIWrp38Ee7HnU+vbyaBbzQEAQBAXlmjwnkaLlCLPndpdugLhnpc+JRc2zlZrwWsKvjXvyTdcZ1hAUZnbxblq7kwbtgaGdmmdbj/KPCrODXxr35I+dPlZrwQldpxBAEAQBAEBssCwKerk0IGFx63bGMG9ztg/FarLYVrcmba6Z2PUUXVkZkLDRAPdaWotrkI1N3iNvV37T2bFIvypW9OyK9GNGrr3ZLVynSEAQBAEAQBAEAQBAEAQH4mia9pa9oc0ixa4AgjcQdRC+ptPaPjSa0yusps1cUl30buSft5N2uM+6drPUdy76c6Uek+v9nDdgxl1h0KxxrAKikdaoiczXYO2sd3PGo/iqNd0LPysnWUzr/MjWLaajKwqhdPNFC3bI8N7rnWeA18FhOShFyfoZ1x5SUTpqkp2xsZGwWaxoaBuAFgvOttvbPQpaWkeq+H0xcVrmwQySv6MbC49ths47FlCLlJRRjOSjFtnMtVUOke+R5u57i5x7Sbn1K9FFKK0jz0pOTbZ5LIxCAIAgMrDcNlqH6EEb5Hbmi9u87AO9YTnGC3J6M4Vym9RRZGTWag6n1r7fsYz6Ok/Jvmp9uf6Vr7lCrA9Z/wAFnYfQRQMEcLGxsGxrQAO/tPap0pSk9yZQjFRWkZKxMggCAIAgCAIAgCAIAgCAIAgCA/EsTXAtcA5p2ggEEdoO1fU9dg1siGM5tKKa5Y10Dj1xnm39w3b5WXVXm2x79f3OWeHXL00YOSObo0dWJ3StlY1jtDmlrg82FyLkdHS6+tZ35nzK+OtGFGJ8ufLeywFwnaEBXuebFuTpWU4POmdcj7DCD/No+RXdgV7ny8HFnWahx8lMXVgjnpFC53Ra53cCfwXxtLuZKLfZG0oslayXoUsx7SwtHxPsFqlfXHvJGyOPZLtFkkw3NVWP/SuihHadJ3k3V6rnnn1rt1OiOBN93omOD5q6SKxmL53dp0GfC038yVyTzrJfl6HXDBrj36k1o6OOJoZExrGjY1oAHkFxyk5PbZ1qKitI918PoQBAEAQBAEAQBAEAQBAEAQBAEAQBAEAQBAEBCM422Hud+S68X1OXJ9CN4V+mbw/JdE/ymmH5iysK2KfM7YmxWBmEAQBAEAQBAEAQBAEAQBAf/9k="/>
          <p:cNvSpPr>
            <a:spLocks noChangeAspect="1" noChangeArrowheads="1"/>
          </p:cNvSpPr>
          <p:nvPr userDrawn="1"/>
        </p:nvSpPr>
        <p:spPr bwMode="auto">
          <a:xfrm>
            <a:off x="0" y="-1041400"/>
            <a:ext cx="2143125" cy="2143125"/>
          </a:xfrm>
          <a:prstGeom prst="rect">
            <a:avLst/>
          </a:prstGeom>
          <a:noFill/>
        </p:spPr>
        <p:txBody>
          <a:bodyPr vert="horz" wrap="square" lIns="91440" tIns="45720" rIns="91440" bIns="45720" numCol="1" anchor="t" anchorCtr="0" compatLnSpc="1">
            <a:prstTxWarp prst="textNoShape">
              <a:avLst/>
            </a:prstTxWarp>
          </a:bodyPr>
          <a:lstStyle/>
          <a:p>
            <a:pPr defTabSz="769117"/>
            <a:endParaRPr lang="en-US" sz="1500" dirty="0">
              <a:solidFill>
                <a:prstClr val="black"/>
              </a:solidFill>
            </a:endParaRPr>
          </a:p>
        </p:txBody>
      </p:sp>
      <p:sp>
        <p:nvSpPr>
          <p:cNvPr id="8196" name="AutoShape 4" descr="data:image/jpeg;base64,/9j/4AAQSkZJRgABAQAAAQABAAD/2wCEAAkGBxQTEhQUEhQUFRQWFx0bGRUYFxccGBUVHhgWHRwWFxUYHCggGBolGxgYITEkJSkrLi4uGSEzODMsNygtLisBCgoKDg0OGxAQGywkICY0LC4vLywsLCwsLCwvLCwsLCwsLCwsLCwsLCw0LCw0LCwsLCwsLCw0LCwsLCwsLCwsLP/AABEIAOEA4QMBEQACEQEDEQH/xAAcAAEAAgMBAQEAAAAAAAAAAAAABgcEBQgDAQL/xABJEAABAwIBBwkDCAcHBQEAAAABAAIDBBEFBgcSITFRgRMiMkFhcYKRoRRykhcjQlJiorHBM1Rjc5Oy4RVDU6PR0uIWNIPC8CT/xAAaAQEBAAMBAQAAAAAAAAAAAAAABQIDBAYB/8QALhEAAgICAQMCBAYDAQEAAAAAAAECAwQREiExUUFhBRMUgRUyYnGRsSJSoUNC/9oADAMBAAIRAxEAPwC8UAQBAEAQBAEAQBAR/GMs6KmuJJ2lw2sZz3X3EN2Hvst9eNZPsjTPIrh3ZHqDOV7TUxQU1O46brF8jgNFu1ztBt72aCdoW+WFwg5TZojmc5qMUWCuE7QgNVlTiopaSabrYzm++dTR8RC20185qJrtnwg5HO8mLTu6U8zu+R5/Eq8q4Lsl/BCds36s96fKKrZ0Kmcf+Rx9CVi6a33ij6r7F2kzb0WcTEI/7/TG57GH1ADvVapYdL9DbHMtXqSTDc7zxqqKdrh9aNxB+F17+YXPP4ev/lnRD4h/siY4PnBoZ7DleSd9WXmfe6PquSeJbD03+x1Qyqp+uv3JS1wIuCCD1hcx0n1AEAQBAEAQBAEAQBAEAQBAEAQBAQnKfOTTU12Rf/olGqzTZjT9qTr7hfguynDnPq+iOS7MhDourKux/LWsqiQ+UsZ/hx3a23bY3dxJVKrGrr7L+SbZlWT9dEdXQc5ZuZTCdKSapI1MHJt942c494AaPEVN+IWdFD7lLAr6uf2LcUsphAVfnrxazYaZp6RMj+4amDidI+EKl8Pr6uf2J2fZpKBUyqEsIAgCAIDb4HlNVUh+YlcG/UOth8B1DvFitNlELPzI3V3zr7Ms7JnOnDLZlW0Qv+uLmMnt62cbjtU67BlHrDr/AGUac2Muk+jLBikDgHNIc0i4INwRvBG1cDWjuT2ftAEAQBAEAQBAEAQBAEAQGtx7HYKSPlJ3ho6m7XPO5res/h1rZXVKx6ijXZZGtbkUtldl7UVmkxt4oDq5Np1vH7R3X3DV3qvRiQr6vqyTflys6LoiIrrOQIAgOishcJ9mooYyLPLdN/vu1kcNQ4KBkWc7Gy/j18K0jfrQbggOc8t8W9prZ5Abt0tFnuN1AjsNieKv49fCtIg5NnOxs0S3mgIAgCAIAgCA3+S+V1RQu+adpRk86J3QPaPqntHG60XY8Le/fydFOROvt2LryVytgrmXjOjIBzonEaTe0fWb2j0Ue7HnU+vbyV6b42rob9aDcEAQBAEAQBAEAQBARvLPK6Kgj12fM4cyLf8Aadubfz6l0UY8rX7Gi++NS69yicaxiaqlMs7y5x2D6LR9VreoK1XXGtaiRbLJWPcjAWw1hAEBvch8J9qrYYyLs0tJ+7QbrN+wkBviWjIs4Vtm/Gr52JHRigF4IDQZd4t7NQzSA2eW6DPfdqBHdrPBb8evnYkacifCts51V8gBAEAQBAEAQBAEB7UdU+J7ZI3OY9puHNNiCsZRUlpmUZOL2i7MgsvWVloZ7MqANXU2Xtbudvb5dkfJxXX/AJR7f0V8fKVn+L7/ANk3XGdgQBAEAQBAEAQEby2yrZQQ31Omf+jj3n6ztzR67F0Y9Dtl7Gi+9VR36lB4jXSTyOllcXveblx/DsHYrkIKC0iHObm9sxlkYhAEAQFtZlMJsyapcOkRGzuGtx4ktHhUr4hZ1UCpgV6TkWepxRCAqTPXi15IaYbGDlHe8btaO8DS+IKp8Pr6Of2JmfZ1UPuViqRNCAIAgCAIAgCAIAgP1G8tIc0kEEEEaiCNhB6ivjW+h9T11Rd2bjLYVbeQnIFQ0ajqHLNH0gPrDrHEdkfKxvlvlHt/RYxcn5i4y7/2TlcR2BAEAQBAEBrcocZjpIHzSnU3YOt7upg7T/VbKq3ZLijCyxVx5M53xzF5KqZ80pu5x1Dqa3qY3cAr1darjxRBssdkuTMBbDWEAQBAfWNJIAFyTYDedy+H1Lb0dKZMYWKalhhG1jBpdrzrcfiJXnrZ85uR6CqHCCibRazYfHOABJ1AaydwQHNWUuKGpqpp+p7zo9jBqaPhAXoaYcIKJ5+6fObkaxbTUEAQBAEAQBAEAQBAEB60tS+N7ZI3Fr2m7XDaCOtYyipLTMoycXtHQOQ2U7a6nDtQlZqkYOp3U4fZcBfzHUoeRQ6pa9PQuY9ytjv1JGuc3hAEAQBAULnJyo9sqNGM3ghJDLHU930pO2+wdnereJR8uG33ZFy7/mS0uyIgus5AgCAIAgJTm0wn2iviuLsi+dd4SNEfEW+RXLl2cKn79DqxK+di9up0AoZbCAiuczFvZ6CWxs+W0bfF0vuaS6cSvnavbqc+VZwrZQCukIIAgCAIAgCAIAgCAIAgCA3OSWPvoqlkzbluyRv14ztHeNo7QtN9SthxN1Frrns6KpKlsrGyRkOY9oc0jYQRcFQJJxemXk01tHsvh9CAICF508ofZqXk2G0s92i21rPpu7NRA8XYuvDp5z2+yOTMt4Q0u7KKVsihAEAQBAEBc2ZnCdCmfO4c6Z1m/u2avV2l5BSM+zc1HwV8GvUOXksNcB3BAUxnmxblKmOAHVC25999j6NDfMqvgV6g5eSTn2bko+CvV3nAEAQBAEAQBAEAQBAEAQBAEBbWZvKHSa6jedbbviv9X6TOB18TuUrPp0/mL7lTBu2uDLPU4ohAEBz1nCxr2qtkcDdkZ5Nm7RaTdw73XPcQruLV8utLz1IeVbzsfsRtdJzBAEAQBAelNA6R7WMF3PcGtG8k2HqvjaS2z7FNvSOmsIoGwQRQt6MbA0dtht4nWvOTk5ycn6nooRUYpIy1iZBAVdi2a2aeaWZ9UzSkeXH5t2q51DpbALDgqMM6MIqKj29yfPCc5OTkYnyPyfrTP4R/3LP8RX+v/TH8P/V/ww6/NNVMF4pYZbdXOY491wR5kLOOfB900a5YE1+V7ILXUUkLzHKxzHt2tcLH+o7V2xkpLaZxSi4vTR4LIxCAnWSebl9ZTtnM3JBxOi3QvdoNtLaOsHyXDfmKufHWzupw3ZDk3o3PyPH9a/yv+S1fiP6Tb+H/AKh8jx/Wv8r/AJJ+I/pH4f8AqHyPH9a/yv8Akn4j+kfh/wCofI8f1r/K/wCSfiP6R+H/AKjyqMz8luZUsJ3OYQDxBNvJfV8RXrE+P4e/SRCsosl6micBOzmnZI3Wxx3B1tR7DYrsqvhb+VnHbROr8xpluNIQGdgmJupp4p2bY3XtvGwt4tJHFa7IKcXF+psqm4TUkdLUtQ2RjXsN2vaHA7wRcLzzTT0z0Ce1tHqvh9NDlxivs1DPIDZ2josP23c0Ed178Fux6+diRpyJ8K2znRegIAQBAEAQBATXNLhPLVwkI5sDS8++btaPxPhXHm2ca9eTtwq+Vm/BeiilgIAgCAIAgIJncwNstIZwBykFjfrMZNi09lyDwO9duFa4z4+jOPNqUocvVFIqyRj1pKZ0j2RsF3PcGtHaTYepWMpKKbZlGLk0kdNYXRNghjiZ0Y2Bo4C1152cnKTkz0MYqMUkZSxMggCAIAgMTFcOjqInwytDmPFiPwI3EHWCsoTcJKSMZwU48Wc04lSGKaWI6zHI5hO8tcR+S9FCXKKfk89OPGTXgx1kYhAXjmhxXlaLkybugcW9ugec3hrI8Ki51fGzfks4VnKvXgnC4zsKvz3YhZlPAOtzpHcBot/md5Kl8Ph1cvsTviE+iiVMqhLCAIAgCAIC8s0eE8jRcoRZ07tLwDUz8z4lFzbOVmvBawq+Ne/JN1xnWEBTOcrK6cVroqeaSNkTQ06DiA5+1xNjrtcN4FVsTHg69yW9krKyJqzUXrRqcl8Yrqmrhh9rqLPfzvnHdAc533QVtuqqhBy4o1022zmo8mX4ohZCAjWceoDMOqb/AEmho73OAXRirdsTRkvVTOe1eIJN80eE8tW8oRdsDdLxnU0fzHwrizrONevJ24MOVm/BeSjFgICF51cedTUgbE8slmdZrmmzg1ti4g+Q8S68OpTnt9kcmZa4Q6d2VB/1PWfrU/8AEf8A6qr8iv8A1RL+fZ/sy+MjKaRlHCJ3vfK5um5zySbu1htzuBA4KLe4ux8V0LVKaguXc3a0m0/L3gAk6gBcncEBzHjFUJaiaUbJJXvHc55P5r0dceMEvB52yXKbZiLMwCAn2ZrENCsfEejLGfjYbj7umuHPhutS8HdgT1NryXWo5XKKzuVmniDm9UTGN4kaZ/nCtYMdVb8kbOlu3Xgha7DjCAIAgCAysLonTzRwt2yPa0dlyBfgNfBYTlxi5P0M648pKJ01SU7Y2MjYLNY0NA3ACw/Bedk23tnoUklpHqvh9MTFa5sEMkz+jGwuPbYbOOxZQi5SUV6mM5KMW2czVVQ6R7nvN3PcXOO8k3K9FFKK0jz0pOT2yy8ymE3fNUuGpoEbD2nW/wBNEcSp/wAQs6KH3KGBX3mWypZTCAqnPZi36GlB/av9WsH858lT+H195/Ym59naH3KsVMmF6ZpcJ5GhEhHOndp+DY0d1gT4lFzbOVmvBaw6+Ne/JNVxnWEBRWdnFuWrjGOhA3QHvGxcfOw8KtYVfGvfkjZtnKzXg0mR2E+1VkMRF2l13+43W6/eBbit19nCtyNWPXzsSOkF58vBARTObivs9BLY2fL823xdI/CHLpxK+dq9upzZVnCp+/QoFXSGEAQG4yPq+SrqZ+wCVoPuuOifRxWm+PKuS9jdjy42RZ0ivPl85xy2n06+qd+1cPh5v5K/jrVUSDkvdsjSLeaAgCAIAgLBzNYTylU+dw5sLbD94/UPJod5hcGfZqCj5O/Ar3Jy8F0KQVggK8zzYtoUzKcdKZ1z7jCD6u0fIrvwK9zcvBw51mocfJTKrkg6MyIwn2WihiIs7R0n++7nEHuvbgvP5FnOxsv0V8K0jerSbgSgObsrsW9qrJpr3aXWZ7jdTfQX4r0FFfCtRIGRZzsbMLCKB088ULdsjw3uBOs8Bc8FnZNQi5P0MK4c5KKOmaaBsbGsYLNY0NaNzQLAeQXnW23tnoUklpHqvh9MPGMQbTwSzO2RsLu+w1DvJsOKzhBzkor1MZy4xcmczVE7nvc9xu57i5x3uJuT5leiSSWkedk23tlo5k8J/TVRH7Jno55/kHAqb8Qs7Q+5SwK+jn9i1FMKQQFNZ58W06mOnadULbuH232OvtDQPiVbAr1By8krPs3JR8FdqgTwgCA/UUmi4O3EHyN18a2tH2L09nR/9sDePRef4HoORz3jj9KpnO+aQ/fcrtfSC/ZEK387/cwlsNYQBAEAQF+5scJ9noI7iz5fnHb+dbRHwhvqoeXZztft0LmJXwrXv1JYuU6QgKAzmYt7RXy2N2RfNN8N9I/HpeQVzEr4VL36kTLs52P26GJkJhPtNdDGeiHab/cZrI4mw4rLJs4VtmONXzsSOilBLoQEaziYt7NQTOBs945Nne7UTwbpHgujFr52pGjJs4VtnPavEEsPMzhPKVMk7hqhbZvvvuNXc0O+ILgz7NQUfJ34Fe5OXguZSCsEBXeefFtCmjp2nnTOu792zX6uLfIrvwK9zcvBw51mocfJTQCrEk6RyRwr2WjhhtzmsBf751u9SV5++znY5F+mHCCibhajaedRMGNc9xs1oJJ3AC5K+pbekfG9LZzNjGIOqJ5ZnbZHl3cCdQ4Cw4L0VcFCKivQ89ZNzk5Mw1mYBAEB8dsQ+ovf+zmdvmofNl3gilcZj0aidv1ZXjye4KzW9wT9kRbVqbXuYazNYQBAEBssnMLNTVQwD+8eAexg1uPwgrXbPhByNtMOc1E6VY0AAAWAFgNwXnT0B+kBrMpsUFNSzTdbGHR7XnU0fEQtlUOc1E12z4Qcjmp7iSSdZJuTvO9ehXQ8+3vqW1mUwi0c1S4a3nk2H7IsXEdhdYeFS/iFm2ofcqYFek5lnKcUAgKez04tpzxU7TqibpuH23bL9oaL+NVfh9eoufkl59m5KBW6ok4v/NphPs9BFcWfL847xdEcGaKhZdnO1+3Qu4tfCtEqXMdAQHP2cnFvaK+Ug3bH803uaTf7xcrmJXwqXv1ImXZztft0Pxm7wn2mvhaRdjDyju5usDi7RHFfcqzhU/4PmLXzsXsdCKEXAgIXnYxbkaFzAedO7kx7u157rC3iXXhV8rN+Opy5lnGvXkopWyIEAQBAfHIfUXh/bUf/AMR/qonymW/moqnLOHQr6pv7Zx8zf81Vx3uqL9iTkLVsjTLcaQgCAICzcymE6Uk1S4amARsP2jrceADR4lN+IWdFD7lLAr6uZbillMICsM9eLWZDTNOtx5R4+yLhoPYSSfCqPw+vq5/Yn59mkolTNaSQALkmwG87lUJaWzpXJrCxTUsMI2sYA4737XHi4leetnzm5HoKocIKJs1rNh+JpA1pc42DQSTuAFyV9S30DejmjHcRNRUSzO/vHkjsb9EcGgDgvQ1Q4QUTz1s+c3I9MmcLNTVQw9T3jS7GDW4/CCvl1nCDkfaa+c1E6Va0AADUBsHYvPHoD6gNVlRiopaSabrYw6Pa86mj4iFsphzmomu2fCDkc2OcSbk3J2k7Sd5XoTz7ey4My2E6EEtQdsrtFvuMvcjvcSPCpWfZuSh4KuBXqLl5LIU87wgKPzvYtytbyQPMgaG/+Q63Hy0RwVnBr418vJHzrOU+Pggy7TiCAIAgPrGaRAG0m3mvjeup9S2zoX+wh9QKD8z3L3D2KpzsUmhiMh6pGsf90NPqy/FVMKW6kvBLzY6t35Ieus5AgCAIDonITCfZqGGMizy3Tfv03ayD3ahwUDJs52Nl/Hr4VpEgWg3BAc65dYt7TXTSA3aHaDPcbq1d5ueKv41fCtIhZNnOxszM2WE+0V8dxdkXzjuHRHxlvkVhmWcKn79DLDr5WL2L+UMthAQ7Ori3IUD2jpTnkx7pBLz3aII8QXXh187d+Opy5lnCv9+hQ6tkQs7MphN3zVJ2NHJt942c494Gj8RU34hZ0UPuUsCvvP7FtqWUwgKvz14tZsNM09ImR/cNTBxJcfCFS+H19XP7E7Ps0lAqiKMucGtF3OIAG8k2A81Tb0tsmJbekdMYFhwp6eKFuyNgHees8Tc8V52yfOTkz0NcOEVFGesDMxsTrWwwySv6MbC48BeyyhFykooxlJRTbOZaypdLI+R/Se4ud7ziSfUr0UYqKSR56UuTbPFZGIQBAEBtMlqTlaymj+tMy/uhwLvugrVdLjXJ+xtojysSOlV549AVVnuw/wD7ecfajd/M3/3VP4fPvH7k34hHopFVqmTAgCA3uQ+E+01sMf0Q4Pf7jdZHHUOK0ZFnCts341fOxI6MUAvBAaHLjF/ZaKaUdLR0We+46IPC9+C3Y9fzLEjTfZwrbOdAvQEAujM1hPJ0r5yOdO7V+7ZcD7xd6KPn2bnx8FjBr4w5eSwVwnaEBSWeHFuVrBCDzYG2I/aO1n7uiPNWMGvjXy8kjOs3Pj4IGu44TovIbCfZqKGMizi3Tf77tZHC9uC8/kWc7Gy/RDhWkb5aTcEBznlvi3tNbPIDdulos9xvNFuw2J4q/j18K0iDk2c7GzZZrMK5evYSObCDId1xYNHxEHwla8yzjU156GzDhys34L6UQtBAV/nkxbk6VkAPOndr/dssT94tHmu7Ar5T5eDizrOMOPkpZWCOEAQBAEBOcz+H8pXcoRzYY3Ov9p3NHoXHguLOnqvXk7cGG7N+C8FGLBG84eFe0UEzQLuYOUbv0ma7DtIuOK6MWzhan9jRkw51tHPSvEEIAgLazKYTZk1S4a3Hk2H7IsXEdhOiPCpXxCzqofcq4Fek5lnqcUAgKlz14td8NM06mjlHjtOpvoHHiFU+H19HP7EzPs7QK1pKd0kjI2a3PcGt95xAHqVQlJRTbJ8Y8mkjprC6JsEMcTejGwNHAWvx2rzs5OUnJ+p6GEVGKSMpYmR4V9W2KN8j9TWNLj3AXWUYuTSR8lJRW2cyV9W6aV8r+lI4uPeTdeijFRioo87OTlJtm3yGwn2mthjIu0O037tBus37CQG+JasmzhW2bcavnYkdFqAXggPjhcWOsFAan/pai/U6X+BH/tW359v+z/lmv5Vf+q/gy6DCoIL8hDFFpbeTY1t7bL6IF9qxlOUvzNsyjCMey0ZiwMggKBzmYyKmufom8cQ5NpGw26R+IkdwCuYlfCtb7siZlnOz2RFF1HKEAQBAEBdWZvC+TpHTHbO/V7jLtH3tP0UfPnuzj4LGDDVfLyT9cJ2nwhAc6ZbYN7JWSxW5hOmz924kgcNbfCr+PZ8ytMg5Ffy7GjRLeaAgJTg+X1XTQshi5IMZe12XOskm5vrNyuWzErnLk9nVXlzhHitGb8qVfvh/h/1WH0NXuZ/XWew+VKv3w/w/6p9DV7j66z2IrjGJyVMz5pjd77XsLDUAAAOoWC6q4KEeMTlssc5cmfMKxB9PMyaPR02G7dIXF7EbOKTgpxcWK5uEuSJX8qVfvh/h/wBVy/Q1e51fXWew+VKv3w/w/wCqfQ1e4+us9jCxjL+sqYXwyOj0H20tFliQCDa99mpZ14lcJckYWZdk48WRZdRyltZlMJsyapcOkRGzuGtx4ktHhUr4hZ1UCrgV6TmWepxQCAj+OZZ0lJJyU8ha/RDrBj3aje1y0HXqW+vGssW4o02ZFdb1Jmv+UzDv8V/8KT/as/orvH/Ua/rKvI+UzDv8V/8ACk/2p9Fd4/6h9ZV5Py/Odh4GqR57BE/8wAvv0V3j/o+sq8kPyszoPmY6Kka6JrtRlcRpkdYaBqb33J7l10YKi9z6+xyXZzktQ6FcKgTwgCAIAgMnDaF88scMfTkcGjj1nsG3gsJzUIuTM4Qc5KKOmMPo2wxMiYLNjaGjuAsvPSk5NtnoYxUUkjIWJ9CAgWdzJ/l6YVDBeSDWbbXRHpfD0u7SXbhXcZ8X2f8AZxZtXOHJd0UmrJHCAIAgCAIAgCAIAgPrWkkAC5OoAdZ3L4fUtnSmTOFimpYYRtYwaXa863H4iV562fObkegqhwgom0Ws2HxzgASdQG07ggOaspsUNTVTTdT3nR7GDU0fCAvQ018IKJ5+6znNyNYtpqCAIAgCAIAgCAIC0MzWT93PrHjU27Ir7/pvHDm8XKbn3f8AmvuUsGn/ANH9i2VLKYQBAfHNBBBFwdoPWEBz3l7k0aGpLWg8i/nRH7PWwne0m3dY9au41/zYb9fUh5NPyp+3oRtdJzBAEAQBAEAQBAEBKc2mE+0V8VxdsXzrvCRoj4i31XLl2cKn79DqxK+di9up0AoZbCAiuczFvZ6CWxs+X5tvi6R4M0l04lfO1e3U58qzhWygFdIQQBAEAQBAEAQBAbLJ7B31dQyCPa463dTGDpOPcPWw61qtsVcXJm2qt2SUUdHYZQsgiZFGLMjaGgdg6zvJ2qBOTlJyZejFRWkZKxMggCAIDS5W5PMrad0TrB22N/1H21Hu6iNy3UWuqfJGq6pWR4s55xGhfBK+KVui9hsR+Y3g7QVehNTXJEGcHCXFmMsjEIAgCAIAgCAIC5szOE8nTPncOdM6zf3bNXq7S8gpGfZuaj4K+DXqHLyWGuA7ggKYzzYtylSyBp1Qtu7332Po0N+IqvgV6g5eSTn2bko+CvV3nAEAQBAEAQBAEB9Y0kgAEkmwA1knqAHWV8PqWy+s3eSYoodKQD2iUAvP1B1Rg9nXvPcFEysj5sunZFvGo+VHr3ZLlynSEAQBAEAQEOzg5GNrY+Ujs2pYOadgkb9Rx/A9XFdeLkup6fY5cnHVq2u5RdRA5jnMe0tc02LSLEHcQrSaa2iLKLi9M819PgQBAEAQBAelNA6R7WMF3PcGtG9xIA9SvjaS2z7FbekdNYRQNghihb0Y2Bo7bDbxOtecnJyk5P1PRQioxSRlrEyPKqqGxsc95s1jS5x3AC5PkF9SbekfG0ltnM2LV7p5pZnbZHl3dc6hwFhwXooQUIqK9Dz1k3OTkzEWZgEAQBAEAQBAEBcGbHIcw2qqlvzpF44ztjBHTcOp53dXfsk5mTy/wj29StiY3H/OXcslTzvCAIAgCAIAgCAhuXuQ7K1pkjsypaNTuqQD6L/yd1Lrxsp1PT7HLkYytW13KPrqOSGR0crCx7TYtO0f6jtVmMlJbRGlFxemeCyMQgCAIAgJrmlwnlq4SHowN0z75u1o/E+FcWbZxr15O3Cr5WcvBeijFgICE528W5GhMYPOndoeDa491gG+JdmFXys34OTMs4168lGK0RQgCAIAgCAID9MYSQGgkk2AAuSTsAHWV8b0fUtlv5vs3oh0aisaDLtZEbER/advfu3d+yVk5fL/ABh2KuNicf8AKfcshTzvCAIAgCAIAgCAIAgNFlVkrBXMtKLPb0JW9JvZ9pvYVupvlU+hpuojatMpLKnJGooXfON0oz0ZWg6B7D9V3YeF1ZpyIWrp38Ee7HnU+vbyaBbzQEAQBAXlmjwnkaLlCLPndpdugLhnpc+JRc2zlZrwWsKvjXvyTdcZ1hAUZnbxblq7kwbtgaGdmmdbj/KPCrODXxr35I+dPlZrwQldpxBAEAQBAEBssCwKerk0IGFx63bGMG9ztg/FarLYVrcmba6Z2PUUXVkZkLDRAPdaWotrkI1N3iNvV37T2bFIvypW9OyK9GNGrr3ZLVynSEAQBAEAQBAEAQBAEAQH4mia9pa9oc0ixa4AgjcQdRC+ptPaPjSa0yusps1cUl30buSft5N2uM+6drPUdy76c6Uek+v9nDdgxl1h0KxxrAKikdaoiczXYO2sd3PGo/iqNd0LPysnWUzr/MjWLaajKwqhdPNFC3bI8N7rnWeA18FhOShFyfoZ1x5SUTpqkp2xsZGwWaxoaBuAFgvOttvbPQpaWkeq+H0xcVrmwQySv6MbC49ths47FlCLlJRRjOSjFtnMtVUOke+R5u57i5x7Sbn1K9FFKK0jz0pOTbZ5LIxCAIAgMrDcNlqH6EEb5Hbmi9u87AO9YTnGC3J6M4Vym9RRZGTWag6n1r7fsYz6Ok/Jvmp9uf6Vr7lCrA9Z/wAFnYfQRQMEcLGxsGxrQAO/tPap0pSk9yZQjFRWkZKxMggCAIAgCAIAgCAIAgCAIAgCA/EsTXAtcA5p2ggEEdoO1fU9dg1siGM5tKKa5Y10Dj1xnm39w3b5WXVXm2x79f3OWeHXL00YOSObo0dWJ3StlY1jtDmlrg82FyLkdHS6+tZ35nzK+OtGFGJ8ufLeywFwnaEBXuebFuTpWU4POmdcj7DCD/No+RXdgV7ny8HFnWahx8lMXVgjnpFC53Ra53cCfwXxtLuZKLfZG0oslayXoUsx7SwtHxPsFqlfXHvJGyOPZLtFkkw3NVWP/SuihHadJ3k3V6rnnn1rt1OiOBN93omOD5q6SKxmL53dp0GfC038yVyTzrJfl6HXDBrj36k1o6OOJoZExrGjY1oAHkFxyk5PbZ1qKitI918PoQBAEAQBAEAQBAEAQBAEAQBAEAQBAEAQBAEBCM422Hud+S68X1OXJ9CN4V+mbw/JdE/ymmH5iysK2KfM7YmxWBmEAQBAEAQBAEAQBAEAQBAf/9k="/>
          <p:cNvSpPr>
            <a:spLocks noChangeAspect="1" noChangeArrowheads="1"/>
          </p:cNvSpPr>
          <p:nvPr userDrawn="1"/>
        </p:nvSpPr>
        <p:spPr bwMode="auto">
          <a:xfrm>
            <a:off x="0" y="-1041400"/>
            <a:ext cx="2143125" cy="2143125"/>
          </a:xfrm>
          <a:prstGeom prst="rect">
            <a:avLst/>
          </a:prstGeom>
          <a:noFill/>
        </p:spPr>
        <p:txBody>
          <a:bodyPr vert="horz" wrap="square" lIns="91440" tIns="45720" rIns="91440" bIns="45720" numCol="1" anchor="t" anchorCtr="0" compatLnSpc="1">
            <a:prstTxWarp prst="textNoShape">
              <a:avLst/>
            </a:prstTxWarp>
          </a:bodyPr>
          <a:lstStyle/>
          <a:p>
            <a:pPr defTabSz="769117"/>
            <a:endParaRPr lang="en-US" sz="1500" dirty="0">
              <a:solidFill>
                <a:prstClr val="black"/>
              </a:solidFill>
            </a:endParaRPr>
          </a:p>
        </p:txBody>
      </p:sp>
      <p:sp>
        <p:nvSpPr>
          <p:cNvPr id="11" name="Rectangle 10"/>
          <p:cNvSpPr/>
          <p:nvPr userDrawn="1"/>
        </p:nvSpPr>
        <p:spPr>
          <a:xfrm>
            <a:off x="152400" y="6596390"/>
            <a:ext cx="3243196" cy="261610"/>
          </a:xfrm>
          <a:prstGeom prst="rect">
            <a:avLst/>
          </a:prstGeom>
        </p:spPr>
        <p:txBody>
          <a:bodyPr wrap="none">
            <a:spAutoFit/>
          </a:bodyPr>
          <a:lstStyle/>
          <a:p>
            <a:pPr defTabSz="769117"/>
            <a:r>
              <a:rPr lang="en-US" sz="1100" b="1" dirty="0" smtClean="0">
                <a:solidFill>
                  <a:prstClr val="black"/>
                </a:solidFill>
              </a:rPr>
              <a:t>© Copyright HCL Technologies Limited 2013</a:t>
            </a:r>
            <a:endParaRPr lang="en-US" sz="1100" b="1" dirty="0">
              <a:solidFill>
                <a:prstClr val="black"/>
              </a:solidFill>
            </a:endParaRPr>
          </a:p>
        </p:txBody>
      </p:sp>
      <p:sp>
        <p:nvSpPr>
          <p:cNvPr id="12" name="Rectangle 11"/>
          <p:cNvSpPr/>
          <p:nvPr userDrawn="1"/>
        </p:nvSpPr>
        <p:spPr>
          <a:xfrm>
            <a:off x="8001000" y="6642847"/>
            <a:ext cx="998991" cy="261610"/>
          </a:xfrm>
          <a:prstGeom prst="rect">
            <a:avLst/>
          </a:prstGeom>
        </p:spPr>
        <p:txBody>
          <a:bodyPr wrap="none">
            <a:spAutoFit/>
          </a:bodyPr>
          <a:lstStyle/>
          <a:p>
            <a:pPr defTabSz="769117"/>
            <a:r>
              <a:rPr lang="en-US" sz="1100" b="1" dirty="0" smtClean="0">
                <a:solidFill>
                  <a:prstClr val="black"/>
                </a:solidFill>
              </a:rPr>
              <a:t>Confidential</a:t>
            </a:r>
            <a:endParaRPr lang="en-US" sz="1100" b="1" dirty="0">
              <a:solidFill>
                <a:prstClr val="black"/>
              </a:solidFill>
            </a:endParaRPr>
          </a:p>
        </p:txBody>
      </p:sp>
    </p:spTree>
    <p:extLst>
      <p:ext uri="{BB962C8B-B14F-4D97-AF65-F5344CB8AC3E}">
        <p14:creationId xmlns:p14="http://schemas.microsoft.com/office/powerpoint/2010/main" val="2462796645"/>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6" name="Rectangle 6"/>
          <p:cNvSpPr>
            <a:spLocks noChangeArrowheads="1"/>
          </p:cNvSpPr>
          <p:nvPr/>
        </p:nvSpPr>
        <p:spPr bwMode="auto">
          <a:xfrm>
            <a:off x="722435" y="-6350"/>
            <a:ext cx="8424496" cy="152400"/>
          </a:xfrm>
          <a:prstGeom prst="rect">
            <a:avLst/>
          </a:prstGeom>
          <a:solidFill>
            <a:srgbClr val="892034"/>
          </a:solidFill>
          <a:ln w="9525">
            <a:noFill/>
            <a:miter lim="800000"/>
            <a:headEnd/>
            <a:tailEnd/>
          </a:ln>
        </p:spPr>
        <p:txBody>
          <a:bodyPr wrap="none" anchor="ctr"/>
          <a:lstStyle/>
          <a:p>
            <a:pPr fontAlgn="base">
              <a:spcBef>
                <a:spcPct val="0"/>
              </a:spcBef>
              <a:spcAft>
                <a:spcPct val="0"/>
              </a:spcAft>
              <a:defRPr/>
            </a:pPr>
            <a:endParaRPr lang="en-GB" sz="1662">
              <a:solidFill>
                <a:prstClr val="black"/>
              </a:solidFill>
              <a:cs typeface="Arial" pitchFamily="34" charset="0"/>
            </a:endParaRPr>
          </a:p>
        </p:txBody>
      </p:sp>
      <p:sp>
        <p:nvSpPr>
          <p:cNvPr id="7" name="Rectangle 7"/>
          <p:cNvSpPr>
            <a:spLocks noChangeArrowheads="1"/>
          </p:cNvSpPr>
          <p:nvPr/>
        </p:nvSpPr>
        <p:spPr bwMode="auto">
          <a:xfrm>
            <a:off x="0" y="-6350"/>
            <a:ext cx="1266092" cy="152400"/>
          </a:xfrm>
          <a:prstGeom prst="homePlate">
            <a:avLst/>
          </a:prstGeom>
          <a:solidFill>
            <a:srgbClr val="DC241F"/>
          </a:solidFill>
          <a:ln w="9525">
            <a:noFill/>
            <a:miter lim="800000"/>
            <a:headEnd/>
            <a:tailEnd/>
          </a:ln>
        </p:spPr>
        <p:txBody>
          <a:bodyPr wrap="none" anchor="ctr"/>
          <a:lstStyle/>
          <a:p>
            <a:pPr fontAlgn="base">
              <a:spcBef>
                <a:spcPct val="0"/>
              </a:spcBef>
              <a:spcAft>
                <a:spcPct val="0"/>
              </a:spcAft>
              <a:defRPr/>
            </a:pPr>
            <a:endParaRPr lang="en-GB" sz="1662">
              <a:solidFill>
                <a:prstClr val="black"/>
              </a:solidFill>
              <a:cs typeface="Arial" pitchFamily="34" charset="0"/>
            </a:endParaRPr>
          </a:p>
        </p:txBody>
      </p:sp>
      <p:sp>
        <p:nvSpPr>
          <p:cNvPr id="8" name="Rectangle 11"/>
          <p:cNvSpPr>
            <a:spLocks noChangeArrowheads="1"/>
          </p:cNvSpPr>
          <p:nvPr userDrawn="1"/>
        </p:nvSpPr>
        <p:spPr bwMode="auto">
          <a:xfrm>
            <a:off x="0" y="6705600"/>
            <a:ext cx="9144000" cy="152400"/>
          </a:xfrm>
          <a:prstGeom prst="rect">
            <a:avLst/>
          </a:prstGeom>
          <a:solidFill>
            <a:srgbClr val="892034"/>
          </a:solidFill>
          <a:ln w="9525">
            <a:noFill/>
            <a:miter lim="800000"/>
            <a:headEnd/>
            <a:tailEnd/>
          </a:ln>
        </p:spPr>
        <p:txBody>
          <a:bodyPr wrap="none" anchor="ctr"/>
          <a:lstStyle/>
          <a:p>
            <a:pPr fontAlgn="base">
              <a:spcBef>
                <a:spcPct val="0"/>
              </a:spcBef>
              <a:spcAft>
                <a:spcPct val="0"/>
              </a:spcAft>
              <a:defRPr/>
            </a:pPr>
            <a:endParaRPr lang="en-GB" sz="1662">
              <a:solidFill>
                <a:prstClr val="black"/>
              </a:solidFill>
              <a:cs typeface="Arial" pitchFamily="34" charset="0"/>
            </a:endParaRPr>
          </a:p>
        </p:txBody>
      </p:sp>
      <p:sp>
        <p:nvSpPr>
          <p:cNvPr id="17" name="Text Placeholder 16"/>
          <p:cNvSpPr>
            <a:spLocks noGrp="1"/>
          </p:cNvSpPr>
          <p:nvPr>
            <p:ph type="body" sz="quarter" idx="10"/>
          </p:nvPr>
        </p:nvSpPr>
        <p:spPr>
          <a:xfrm>
            <a:off x="892419" y="2019781"/>
            <a:ext cx="7372350" cy="1512887"/>
          </a:xfrm>
        </p:spPr>
        <p:txBody>
          <a:bodyPr/>
          <a:lstStyle>
            <a:lvl1pPr>
              <a:buNone/>
              <a:defRPr lang="en-US" sz="2585" b="1" kern="1200" dirty="0" smtClean="0">
                <a:solidFill>
                  <a:srgbClr val="892034"/>
                </a:solidFill>
                <a:latin typeface="+mj-lt"/>
                <a:ea typeface="+mj-ea"/>
                <a:cs typeface="+mj-cs"/>
              </a:defRPr>
            </a:lvl1pPr>
            <a:lvl2pPr>
              <a:buNone/>
              <a:defRPr sz="1662" b="1">
                <a:solidFill>
                  <a:srgbClr val="DC241F"/>
                </a:solidFill>
                <a:latin typeface="+mn-lt"/>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US" dirty="0" smtClean="0"/>
              <a:t>Click to edit Master text styles</a:t>
            </a:r>
          </a:p>
          <a:p>
            <a:pPr lvl="1"/>
            <a:r>
              <a:rPr lang="en-US" dirty="0" smtClean="0"/>
              <a:t>Second level</a:t>
            </a:r>
          </a:p>
        </p:txBody>
      </p:sp>
      <p:sp>
        <p:nvSpPr>
          <p:cNvPr id="19" name="Text Placeholder 22"/>
          <p:cNvSpPr>
            <a:spLocks noGrp="1"/>
          </p:cNvSpPr>
          <p:nvPr>
            <p:ph type="body" sz="quarter" idx="13"/>
          </p:nvPr>
        </p:nvSpPr>
        <p:spPr>
          <a:xfrm>
            <a:off x="892420" y="4614532"/>
            <a:ext cx="4368243" cy="563525"/>
          </a:xfrm>
        </p:spPr>
        <p:txBody>
          <a:bodyPr>
            <a:noAutofit/>
          </a:bodyPr>
          <a:lstStyle>
            <a:lvl1pPr>
              <a:buNone/>
              <a:defRPr sz="1477">
                <a:latin typeface="+mn-lt"/>
                <a:cs typeface="Arial" pitchFamily="34" charset="0"/>
              </a:defRPr>
            </a:lvl1pPr>
            <a:lvl2pPr>
              <a:buNone/>
              <a:defRPr sz="1477">
                <a:latin typeface="Arial" pitchFamily="34" charset="0"/>
                <a:cs typeface="Arial" pitchFamily="34" charset="0"/>
              </a:defRPr>
            </a:lvl2pPr>
            <a:lvl3pPr>
              <a:buNone/>
              <a:defRPr sz="1477">
                <a:latin typeface="Arial" pitchFamily="34" charset="0"/>
                <a:cs typeface="Arial" pitchFamily="34" charset="0"/>
              </a:defRPr>
            </a:lvl3pPr>
            <a:lvl4pPr>
              <a:buNone/>
              <a:defRPr sz="1477">
                <a:latin typeface="Arial" pitchFamily="34" charset="0"/>
                <a:cs typeface="Arial" pitchFamily="34" charset="0"/>
              </a:defRPr>
            </a:lvl4pPr>
            <a:lvl5pPr>
              <a:buNone/>
              <a:defRPr sz="1477">
                <a:latin typeface="Arial" pitchFamily="34" charset="0"/>
                <a:cs typeface="Arial" pitchFamily="34" charset="0"/>
              </a:defRPr>
            </a:lvl5pPr>
          </a:lstStyle>
          <a:p>
            <a:pPr lvl="0"/>
            <a:r>
              <a:rPr lang="en-US" smtClean="0"/>
              <a:t>Click to edit Master text styles</a:t>
            </a:r>
          </a:p>
        </p:txBody>
      </p:sp>
      <p:sp>
        <p:nvSpPr>
          <p:cNvPr id="22" name="Text Placeholder 21"/>
          <p:cNvSpPr>
            <a:spLocks noGrp="1"/>
          </p:cNvSpPr>
          <p:nvPr>
            <p:ph type="body" sz="quarter" idx="15"/>
          </p:nvPr>
        </p:nvSpPr>
        <p:spPr>
          <a:xfrm>
            <a:off x="892420" y="3764261"/>
            <a:ext cx="4378569" cy="584200"/>
          </a:xfrm>
        </p:spPr>
        <p:txBody>
          <a:bodyPr>
            <a:normAutofit/>
          </a:bodyPr>
          <a:lstStyle>
            <a:lvl1pPr>
              <a:buNone/>
              <a:defRPr sz="1477">
                <a:latin typeface="+mn-lt"/>
                <a:cs typeface="Arial" pitchFamily="34" charset="0"/>
              </a:defRPr>
            </a:lvl1pPr>
          </a:lstStyle>
          <a:p>
            <a:pPr lvl="0"/>
            <a:r>
              <a:rPr lang="en-US" dirty="0" smtClean="0"/>
              <a:t>Click to edit Master text styles</a:t>
            </a:r>
          </a:p>
        </p:txBody>
      </p:sp>
      <p:sp>
        <p:nvSpPr>
          <p:cNvPr id="14" name="Text Placeholder 13"/>
          <p:cNvSpPr>
            <a:spLocks noGrp="1"/>
          </p:cNvSpPr>
          <p:nvPr>
            <p:ph type="body" sz="quarter" idx="18"/>
          </p:nvPr>
        </p:nvSpPr>
        <p:spPr>
          <a:xfrm>
            <a:off x="2532184" y="520810"/>
            <a:ext cx="5732585" cy="346075"/>
          </a:xfrm>
        </p:spPr>
        <p:txBody>
          <a:bodyPr>
            <a:noAutofit/>
          </a:bodyPr>
          <a:lstStyle>
            <a:lvl1pPr algn="r">
              <a:buNone/>
              <a:defRPr sz="1477" b="1" baseline="0">
                <a:solidFill>
                  <a:srgbClr val="C0C0C0"/>
                </a:solidFill>
                <a:latin typeface="+mn-lt"/>
                <a:cs typeface="Arial" pitchFamily="34" charset="0"/>
              </a:defRPr>
            </a:lvl1pPr>
            <a:lvl2pPr algn="r">
              <a:defRPr sz="1477">
                <a:latin typeface="Arial" pitchFamily="34" charset="0"/>
                <a:cs typeface="Arial" pitchFamily="34" charset="0"/>
              </a:defRPr>
            </a:lvl2pPr>
            <a:lvl3pPr algn="r">
              <a:defRPr sz="1477">
                <a:latin typeface="Arial" pitchFamily="34" charset="0"/>
                <a:cs typeface="Arial" pitchFamily="34" charset="0"/>
              </a:defRPr>
            </a:lvl3pPr>
            <a:lvl4pPr algn="r">
              <a:defRPr sz="1477">
                <a:latin typeface="Arial" pitchFamily="34" charset="0"/>
                <a:cs typeface="Arial" pitchFamily="34" charset="0"/>
              </a:defRPr>
            </a:lvl4pPr>
            <a:lvl5pPr algn="r">
              <a:defRPr sz="1477">
                <a:latin typeface="Arial" pitchFamily="34" charset="0"/>
                <a:cs typeface="Arial" pitchFamily="34" charset="0"/>
              </a:defRPr>
            </a:lvl5pPr>
          </a:lstStyle>
          <a:p>
            <a:pPr lvl="0"/>
            <a:r>
              <a:rPr lang="en-US" dirty="0" smtClean="0"/>
              <a:t>Click to edit Master text styles</a:t>
            </a:r>
          </a:p>
        </p:txBody>
      </p:sp>
    </p:spTree>
    <p:extLst>
      <p:ext uri="{BB962C8B-B14F-4D97-AF65-F5344CB8AC3E}">
        <p14:creationId xmlns:p14="http://schemas.microsoft.com/office/powerpoint/2010/main" val="18596443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440491" y="274639"/>
            <a:ext cx="5283692" cy="421398"/>
          </a:xfrm>
        </p:spPr>
        <p:txBody>
          <a:bodyPr/>
          <a:lstStyle>
            <a:lvl1pPr algn="l">
              <a:defRPr sz="2585" b="1">
                <a:solidFill>
                  <a:srgbClr val="892034"/>
                </a:solidFill>
              </a:defRPr>
            </a:lvl1pPr>
          </a:lstStyle>
          <a:p>
            <a:endParaRPr lang="en-US" dirty="0"/>
          </a:p>
        </p:txBody>
      </p:sp>
      <p:sp>
        <p:nvSpPr>
          <p:cNvPr id="7" name="Text Placeholder 6"/>
          <p:cNvSpPr>
            <a:spLocks noGrp="1"/>
          </p:cNvSpPr>
          <p:nvPr>
            <p:ph type="body" sz="quarter" idx="13"/>
          </p:nvPr>
        </p:nvSpPr>
        <p:spPr>
          <a:xfrm>
            <a:off x="440490" y="1719264"/>
            <a:ext cx="8241231" cy="4257675"/>
          </a:xfrm>
        </p:spPr>
        <p:txBody>
          <a:bodyPr/>
          <a:lstStyle>
            <a:lvl1pPr marL="252052" indent="-252052">
              <a:buClr>
                <a:srgbClr val="C00000"/>
              </a:buClr>
              <a:buFont typeface="Arial" pitchFamily="34" charset="0"/>
              <a:buChar char="►"/>
              <a:defRPr sz="1477">
                <a:latin typeface="+mn-lt"/>
                <a:cs typeface="Arial" pitchFamily="34" charset="0"/>
              </a:defRPr>
            </a:lvl1pPr>
            <a:lvl2pPr marL="416180" indent="-164127">
              <a:buClr>
                <a:srgbClr val="C00000"/>
              </a:buClr>
              <a:buFont typeface="Wingdings" pitchFamily="2" charset="2"/>
              <a:buChar char="§"/>
              <a:defRPr sz="1292">
                <a:latin typeface="+mn-lt"/>
                <a:cs typeface="Arial" pitchFamily="34" charset="0"/>
              </a:defRPr>
            </a:lvl2pPr>
            <a:lvl3pPr marL="490917" indent="-74737">
              <a:buClr>
                <a:srgbClr val="C00000"/>
              </a:buClr>
              <a:buFont typeface="Courier New" pitchFamily="49" charset="0"/>
              <a:buChar char="o"/>
              <a:defRPr sz="1108">
                <a:latin typeface="+mn-lt"/>
                <a:cs typeface="Arial" pitchFamily="34" charset="0"/>
              </a:defRPr>
            </a:lvl3pPr>
            <a:lvl4pPr marL="578842" indent="-87925">
              <a:buClr>
                <a:srgbClr val="C00000"/>
              </a:buClr>
              <a:buFont typeface="Arial" pitchFamily="34" charset="0"/>
              <a:buChar char="•"/>
              <a:defRPr sz="923">
                <a:latin typeface="+mn-lt"/>
                <a:cs typeface="Arial" pitchFamily="34" charset="0"/>
              </a:defRPr>
            </a:lvl4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
        <p:nvSpPr>
          <p:cNvPr id="11" name="Text Placeholder 10"/>
          <p:cNvSpPr>
            <a:spLocks noGrp="1"/>
          </p:cNvSpPr>
          <p:nvPr>
            <p:ph type="body" sz="quarter" idx="15" hasCustomPrompt="1"/>
          </p:nvPr>
        </p:nvSpPr>
        <p:spPr>
          <a:xfrm>
            <a:off x="5870637" y="274837"/>
            <a:ext cx="2809338" cy="421200"/>
          </a:xfrm>
        </p:spPr>
        <p:txBody>
          <a:bodyPr/>
          <a:lstStyle>
            <a:lvl1pPr algn="r">
              <a:buNone/>
              <a:defRPr sz="1292" cap="all" baseline="0">
                <a:latin typeface="Arial" pitchFamily="34" charset="0"/>
                <a:cs typeface="Arial" pitchFamily="34" charset="0"/>
              </a:defRPr>
            </a:lvl1pPr>
          </a:lstStyle>
          <a:p>
            <a:pPr lvl="0"/>
            <a:r>
              <a:rPr lang="en-US" dirty="0" smtClean="0"/>
              <a:t>CLICK TO EDIT MASTER TEXT STYLES</a:t>
            </a:r>
          </a:p>
        </p:txBody>
      </p:sp>
      <p:sp>
        <p:nvSpPr>
          <p:cNvPr id="12" name="Content Placeholder 14"/>
          <p:cNvSpPr>
            <a:spLocks noGrp="1"/>
          </p:cNvSpPr>
          <p:nvPr>
            <p:ph sz="quarter" idx="21"/>
          </p:nvPr>
        </p:nvSpPr>
        <p:spPr>
          <a:xfrm>
            <a:off x="440928" y="818625"/>
            <a:ext cx="8241231" cy="669600"/>
          </a:xfrm>
        </p:spPr>
        <p:txBody>
          <a:bodyPr/>
          <a:lstStyle>
            <a:lvl1pPr marL="0" indent="0">
              <a:buFontTx/>
              <a:buNone/>
              <a:defRPr sz="1662" b="1">
                <a:solidFill>
                  <a:srgbClr val="DC241F"/>
                </a:solidFill>
                <a:latin typeface="+mn-lt"/>
              </a:defRPr>
            </a:lvl1pPr>
            <a:lvl2pPr>
              <a:buFontTx/>
              <a:buNone/>
              <a:defRPr/>
            </a:lvl2pPr>
            <a:lvl3pPr>
              <a:buFontTx/>
              <a:buNone/>
              <a:defRPr/>
            </a:lvl3pPr>
            <a:lvl4pPr>
              <a:buFontTx/>
              <a:buNone/>
              <a:defRPr/>
            </a:lvl4pPr>
            <a:lvl5pPr>
              <a:buFontTx/>
              <a:buNone/>
              <a:defRPr/>
            </a:lvl5pPr>
          </a:lstStyle>
          <a:p>
            <a:pPr lvl="0"/>
            <a:r>
              <a:rPr lang="en-US" dirty="0" smtClean="0"/>
              <a:t>Click to edit Master text styles</a:t>
            </a:r>
          </a:p>
        </p:txBody>
      </p:sp>
      <p:sp>
        <p:nvSpPr>
          <p:cNvPr id="8" name="Slide Number Placeholder 4"/>
          <p:cNvSpPr>
            <a:spLocks noGrp="1"/>
          </p:cNvSpPr>
          <p:nvPr>
            <p:ph type="sldNum" sz="quarter" idx="23"/>
          </p:nvPr>
        </p:nvSpPr>
        <p:spPr/>
        <p:txBody>
          <a:bodyPr/>
          <a:lstStyle>
            <a:lvl1pPr>
              <a:defRPr smtClean="0"/>
            </a:lvl1pPr>
          </a:lstStyle>
          <a:p>
            <a:pPr>
              <a:defRPr/>
            </a:pPr>
            <a:fld id="{29F1E0CB-918C-4996-AECE-D12B7DBFF5E2}" type="slidenum">
              <a:rPr lang="en-GB"/>
              <a:pPr>
                <a:defRPr/>
              </a:pPr>
              <a:t>‹#›</a:t>
            </a:fld>
            <a:endParaRPr lang="en-GB"/>
          </a:p>
        </p:txBody>
      </p:sp>
      <p:sp>
        <p:nvSpPr>
          <p:cNvPr id="9" name="Text Placeholder 18"/>
          <p:cNvSpPr>
            <a:spLocks noGrp="1"/>
          </p:cNvSpPr>
          <p:nvPr>
            <p:ph type="body" sz="quarter" idx="24"/>
          </p:nvPr>
        </p:nvSpPr>
        <p:spPr>
          <a:xfrm>
            <a:off x="1334966" y="6059489"/>
            <a:ext cx="5593373" cy="573087"/>
          </a:xfrm>
        </p:spPr>
        <p:txBody>
          <a:bodyPr anchor="b"/>
          <a:lstStyle>
            <a:lvl1pPr marL="164127" indent="-164127">
              <a:buNone/>
              <a:defRPr sz="831"/>
            </a:lvl1pPr>
          </a:lstStyle>
          <a:p>
            <a:pPr lvl="0"/>
            <a:endParaRPr lang="en-US" dirty="0"/>
          </a:p>
        </p:txBody>
      </p:sp>
    </p:spTree>
    <p:extLst>
      <p:ext uri="{BB962C8B-B14F-4D97-AF65-F5344CB8AC3E}">
        <p14:creationId xmlns:p14="http://schemas.microsoft.com/office/powerpoint/2010/main" val="95568970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440491" y="274638"/>
            <a:ext cx="5283692" cy="421200"/>
          </a:xfrm>
        </p:spPr>
        <p:txBody>
          <a:bodyPr/>
          <a:lstStyle/>
          <a:p>
            <a:endParaRPr lang="en-US" dirty="0"/>
          </a:p>
        </p:txBody>
      </p:sp>
      <p:sp>
        <p:nvSpPr>
          <p:cNvPr id="5" name="Text Placeholder 6"/>
          <p:cNvSpPr>
            <a:spLocks noGrp="1"/>
          </p:cNvSpPr>
          <p:nvPr>
            <p:ph type="body" sz="quarter" idx="13"/>
          </p:nvPr>
        </p:nvSpPr>
        <p:spPr>
          <a:xfrm>
            <a:off x="440490" y="2019870"/>
            <a:ext cx="4054154" cy="3957069"/>
          </a:xfrm>
        </p:spPr>
        <p:txBody>
          <a:bodyPr/>
          <a:lstStyle>
            <a:lvl1pPr marL="252052" indent="-252052">
              <a:buClr>
                <a:srgbClr val="C00000"/>
              </a:buClr>
              <a:buFont typeface="Arial" pitchFamily="34" charset="0"/>
              <a:buChar char="►"/>
              <a:defRPr sz="1477">
                <a:latin typeface="Arial" pitchFamily="34" charset="0"/>
                <a:cs typeface="Arial" pitchFamily="34" charset="0"/>
              </a:defRPr>
            </a:lvl1pPr>
            <a:lvl2pPr marL="416180" indent="-164127">
              <a:buClr>
                <a:srgbClr val="C00000"/>
              </a:buClr>
              <a:buFont typeface="Wingdings" pitchFamily="2" charset="2"/>
              <a:buChar char="§"/>
              <a:defRPr sz="1292">
                <a:latin typeface="Arial" pitchFamily="34" charset="0"/>
                <a:cs typeface="Arial" pitchFamily="34" charset="0"/>
              </a:defRPr>
            </a:lvl2pPr>
            <a:lvl3pPr marL="578842" indent="-162662">
              <a:buClr>
                <a:srgbClr val="C00000"/>
              </a:buClr>
              <a:buFont typeface="Courier New" pitchFamily="49" charset="0"/>
              <a:buChar char="o"/>
              <a:defRPr sz="1108">
                <a:latin typeface="Arial" pitchFamily="34" charset="0"/>
                <a:cs typeface="Arial" pitchFamily="34" charset="0"/>
              </a:defRPr>
            </a:lvl3pPr>
            <a:lvl4pPr marL="578842" indent="-87925">
              <a:buClr>
                <a:srgbClr val="C00000"/>
              </a:buClr>
              <a:buFont typeface="Arial" pitchFamily="34" charset="0"/>
              <a:buNone/>
              <a:defRPr sz="923">
                <a:latin typeface="Arial" pitchFamily="34" charset="0"/>
                <a:cs typeface="Arial" pitchFamily="34" charset="0"/>
              </a:defRPr>
            </a:lvl4pPr>
          </a:lstStyle>
          <a:p>
            <a:pPr lvl="0"/>
            <a:r>
              <a:rPr lang="en-US" dirty="0" smtClean="0"/>
              <a:t>Click to edit Master text styles</a:t>
            </a:r>
          </a:p>
          <a:p>
            <a:pPr lvl="1"/>
            <a:r>
              <a:rPr lang="en-US" dirty="0" smtClean="0"/>
              <a:t>Second level</a:t>
            </a:r>
          </a:p>
          <a:p>
            <a:pPr lvl="2"/>
            <a:r>
              <a:rPr lang="en-US" dirty="0" smtClean="0"/>
              <a:t>Third level</a:t>
            </a:r>
          </a:p>
        </p:txBody>
      </p:sp>
      <p:sp>
        <p:nvSpPr>
          <p:cNvPr id="7" name="Text Placeholder 10"/>
          <p:cNvSpPr>
            <a:spLocks noGrp="1"/>
          </p:cNvSpPr>
          <p:nvPr>
            <p:ph type="body" sz="quarter" idx="15" hasCustomPrompt="1"/>
          </p:nvPr>
        </p:nvSpPr>
        <p:spPr>
          <a:xfrm>
            <a:off x="5872384" y="274837"/>
            <a:ext cx="2809338" cy="421200"/>
          </a:xfrm>
        </p:spPr>
        <p:txBody>
          <a:bodyPr/>
          <a:lstStyle>
            <a:lvl1pPr algn="r">
              <a:buNone/>
              <a:defRPr sz="1292" cap="all" baseline="0">
                <a:latin typeface="+mn-lt"/>
                <a:cs typeface="Arial" pitchFamily="34" charset="0"/>
              </a:defRPr>
            </a:lvl1pPr>
          </a:lstStyle>
          <a:p>
            <a:pPr lvl="0"/>
            <a:r>
              <a:rPr lang="en-US" dirty="0" smtClean="0"/>
              <a:t>CLICK TO EDIT MASTER TEXT STYLES</a:t>
            </a:r>
          </a:p>
        </p:txBody>
      </p:sp>
      <p:sp>
        <p:nvSpPr>
          <p:cNvPr id="9" name="Text Placeholder 8"/>
          <p:cNvSpPr>
            <a:spLocks noGrp="1"/>
          </p:cNvSpPr>
          <p:nvPr>
            <p:ph type="body" sz="quarter" idx="16"/>
          </p:nvPr>
        </p:nvSpPr>
        <p:spPr>
          <a:xfrm>
            <a:off x="4627567" y="2019869"/>
            <a:ext cx="4054154" cy="3916907"/>
          </a:xfrm>
        </p:spPr>
        <p:txBody>
          <a:bodyPr/>
          <a:lstStyle>
            <a:lvl1pPr marL="252052" indent="-252052">
              <a:defRPr/>
            </a:lvl1pPr>
            <a:lvl2pPr marL="416180" indent="-164127">
              <a:defRPr/>
            </a:lvl2pPr>
            <a:lvl3pPr marL="578842" indent="-162662">
              <a:defRPr/>
            </a:lvl3pPr>
            <a:lvl4pPr>
              <a:buNone/>
              <a:defRPr/>
            </a:lvl4pPr>
          </a:lstStyle>
          <a:p>
            <a:pPr lvl="0"/>
            <a:r>
              <a:rPr lang="en-US" dirty="0" smtClean="0"/>
              <a:t>Click to edit Master text styles</a:t>
            </a:r>
          </a:p>
          <a:p>
            <a:pPr lvl="1"/>
            <a:r>
              <a:rPr lang="en-US" dirty="0" smtClean="0"/>
              <a:t>Second level</a:t>
            </a:r>
          </a:p>
          <a:p>
            <a:pPr lvl="2"/>
            <a:r>
              <a:rPr lang="en-US" dirty="0" smtClean="0"/>
              <a:t>Third level</a:t>
            </a:r>
          </a:p>
        </p:txBody>
      </p:sp>
      <p:sp>
        <p:nvSpPr>
          <p:cNvPr id="11" name="Text Placeholder 10"/>
          <p:cNvSpPr>
            <a:spLocks noGrp="1"/>
          </p:cNvSpPr>
          <p:nvPr>
            <p:ph type="body" sz="quarter" idx="17"/>
          </p:nvPr>
        </p:nvSpPr>
        <p:spPr>
          <a:xfrm>
            <a:off x="440490" y="1582737"/>
            <a:ext cx="4054154" cy="396000"/>
          </a:xfrm>
          <a:prstGeom prst="roundRect">
            <a:avLst/>
          </a:prstGeom>
          <a:solidFill>
            <a:srgbClr val="892034"/>
          </a:solidFill>
          <a:ln w="12700">
            <a:solidFill>
              <a:schemeClr val="bg1">
                <a:lumMod val="65000"/>
              </a:schemeClr>
            </a:solidFill>
          </a:ln>
          <a:effectLst>
            <a:outerShdw blurRad="50800" dist="38100" dir="2700000" algn="tl" rotWithShape="0">
              <a:prstClr val="black">
                <a:alpha val="40000"/>
              </a:prstClr>
            </a:outerShdw>
          </a:effectLst>
        </p:spPr>
        <p:txBody>
          <a:bodyPr anchor="ctr"/>
          <a:lstStyle>
            <a:lvl1pPr marL="0" indent="0" algn="ctr">
              <a:buNone/>
              <a:defRPr b="1">
                <a:solidFill>
                  <a:schemeClr val="bg1"/>
                </a:solidFill>
              </a:defRPr>
            </a:lvl1pPr>
          </a:lstStyle>
          <a:p>
            <a:pPr lvl="0"/>
            <a:r>
              <a:rPr lang="en-US" dirty="0" smtClean="0"/>
              <a:t>Click to edit Master text styles</a:t>
            </a:r>
          </a:p>
        </p:txBody>
      </p:sp>
      <p:sp>
        <p:nvSpPr>
          <p:cNvPr id="13" name="Text Placeholder 12"/>
          <p:cNvSpPr>
            <a:spLocks noGrp="1"/>
          </p:cNvSpPr>
          <p:nvPr>
            <p:ph type="body" sz="quarter" idx="18"/>
          </p:nvPr>
        </p:nvSpPr>
        <p:spPr>
          <a:xfrm>
            <a:off x="4627567" y="1582737"/>
            <a:ext cx="4054154" cy="396000"/>
          </a:xfrm>
          <a:prstGeom prst="roundRect">
            <a:avLst/>
          </a:prstGeom>
          <a:solidFill>
            <a:srgbClr val="892034"/>
          </a:solidFill>
          <a:ln w="12700">
            <a:solidFill>
              <a:schemeClr val="bg1">
                <a:lumMod val="65000"/>
              </a:schemeClr>
            </a:solidFill>
          </a:ln>
          <a:effectLst>
            <a:outerShdw blurRad="50800" dist="38100" dir="2700000" algn="tl" rotWithShape="0">
              <a:prstClr val="black">
                <a:alpha val="40000"/>
              </a:prstClr>
            </a:outerShdw>
          </a:effectLst>
        </p:spPr>
        <p:txBody>
          <a:bodyPr anchor="ctr"/>
          <a:lstStyle>
            <a:lvl1pPr marL="0" indent="0" algn="ctr">
              <a:buNone/>
              <a:defRPr b="1">
                <a:solidFill>
                  <a:schemeClr val="bg1"/>
                </a:solidFill>
              </a:defRPr>
            </a:lvl1pPr>
          </a:lstStyle>
          <a:p>
            <a:pPr lvl="0"/>
            <a:r>
              <a:rPr lang="en-US" dirty="0" smtClean="0"/>
              <a:t>Click to edit Master text styles</a:t>
            </a:r>
          </a:p>
        </p:txBody>
      </p:sp>
      <p:sp>
        <p:nvSpPr>
          <p:cNvPr id="14" name="Content Placeholder 14"/>
          <p:cNvSpPr>
            <a:spLocks noGrp="1"/>
          </p:cNvSpPr>
          <p:nvPr>
            <p:ph sz="quarter" idx="21"/>
          </p:nvPr>
        </p:nvSpPr>
        <p:spPr>
          <a:xfrm>
            <a:off x="440928" y="818625"/>
            <a:ext cx="8241231" cy="669600"/>
          </a:xfrm>
        </p:spPr>
        <p:txBody>
          <a:bodyPr/>
          <a:lstStyle>
            <a:lvl1pPr marL="0" indent="0">
              <a:buFontTx/>
              <a:buNone/>
              <a:defRPr sz="1662" b="1">
                <a:solidFill>
                  <a:srgbClr val="DC241F"/>
                </a:solidFill>
                <a:latin typeface="+mn-lt"/>
              </a:defRPr>
            </a:lvl1pPr>
            <a:lvl2pPr>
              <a:buFontTx/>
              <a:buNone/>
              <a:defRPr/>
            </a:lvl2pPr>
            <a:lvl3pPr>
              <a:buFontTx/>
              <a:buNone/>
              <a:defRPr/>
            </a:lvl3pPr>
            <a:lvl4pPr>
              <a:buFontTx/>
              <a:buNone/>
              <a:defRPr/>
            </a:lvl4pPr>
            <a:lvl5pPr>
              <a:buFontTx/>
              <a:buNone/>
              <a:defRPr/>
            </a:lvl5pPr>
          </a:lstStyle>
          <a:p>
            <a:pPr lvl="0"/>
            <a:r>
              <a:rPr lang="en-US" dirty="0" smtClean="0"/>
              <a:t>Click to edit Master text styles</a:t>
            </a:r>
          </a:p>
        </p:txBody>
      </p:sp>
      <p:sp>
        <p:nvSpPr>
          <p:cNvPr id="12" name="Slide Number Placeholder 3"/>
          <p:cNvSpPr>
            <a:spLocks noGrp="1"/>
          </p:cNvSpPr>
          <p:nvPr>
            <p:ph type="sldNum" sz="quarter" idx="23"/>
          </p:nvPr>
        </p:nvSpPr>
        <p:spPr/>
        <p:txBody>
          <a:bodyPr/>
          <a:lstStyle>
            <a:lvl1pPr>
              <a:defRPr smtClean="0"/>
            </a:lvl1pPr>
          </a:lstStyle>
          <a:p>
            <a:pPr>
              <a:defRPr/>
            </a:pPr>
            <a:fld id="{50FC8694-ACB6-4ACC-99EF-095BB1B349A3}" type="slidenum">
              <a:rPr lang="en-GB"/>
              <a:pPr>
                <a:defRPr/>
              </a:pPr>
              <a:t>‹#›</a:t>
            </a:fld>
            <a:endParaRPr lang="en-GB"/>
          </a:p>
        </p:txBody>
      </p:sp>
      <p:sp>
        <p:nvSpPr>
          <p:cNvPr id="15" name="Text Placeholder 18"/>
          <p:cNvSpPr>
            <a:spLocks noGrp="1"/>
          </p:cNvSpPr>
          <p:nvPr>
            <p:ph type="body" sz="quarter" idx="24"/>
          </p:nvPr>
        </p:nvSpPr>
        <p:spPr>
          <a:xfrm>
            <a:off x="1334966" y="6059489"/>
            <a:ext cx="5593373" cy="573087"/>
          </a:xfrm>
        </p:spPr>
        <p:txBody>
          <a:bodyPr anchor="b"/>
          <a:lstStyle>
            <a:lvl1pPr marL="252052" indent="-252052" defTabSz="252052">
              <a:buNone/>
              <a:defRPr sz="831"/>
            </a:lvl1pPr>
          </a:lstStyle>
          <a:p>
            <a:pPr lvl="0"/>
            <a:endParaRPr lang="en-US" dirty="0"/>
          </a:p>
        </p:txBody>
      </p:sp>
    </p:spTree>
    <p:extLst>
      <p:ext uri="{BB962C8B-B14F-4D97-AF65-F5344CB8AC3E}">
        <p14:creationId xmlns:p14="http://schemas.microsoft.com/office/powerpoint/2010/main" val="159848927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14" name="Footer Placeholder 2"/>
          <p:cNvSpPr txBox="1">
            <a:spLocks/>
          </p:cNvSpPr>
          <p:nvPr userDrawn="1"/>
        </p:nvSpPr>
        <p:spPr>
          <a:xfrm>
            <a:off x="2066192" y="6034088"/>
            <a:ext cx="4618892" cy="633412"/>
          </a:xfrm>
          <a:prstGeom prst="rect">
            <a:avLst/>
          </a:prstGeom>
        </p:spPr>
        <p:txBody>
          <a:bodyPr/>
          <a:lstStyle/>
          <a:p>
            <a:pPr fontAlgn="base">
              <a:spcBef>
                <a:spcPct val="0"/>
              </a:spcBef>
              <a:spcAft>
                <a:spcPct val="0"/>
              </a:spcAft>
              <a:defRPr/>
            </a:pPr>
            <a:endParaRPr lang="en-GB" sz="1108">
              <a:solidFill>
                <a:srgbClr val="898989"/>
              </a:solidFill>
              <a:cs typeface="Arial" pitchFamily="34" charset="0"/>
            </a:endParaRPr>
          </a:p>
        </p:txBody>
      </p:sp>
      <p:sp>
        <p:nvSpPr>
          <p:cNvPr id="2" name="Title 1"/>
          <p:cNvSpPr>
            <a:spLocks noGrp="1"/>
          </p:cNvSpPr>
          <p:nvPr>
            <p:ph type="title"/>
          </p:nvPr>
        </p:nvSpPr>
        <p:spPr>
          <a:xfrm>
            <a:off x="457200" y="274638"/>
            <a:ext cx="5283692" cy="421200"/>
          </a:xfrm>
        </p:spPr>
        <p:txBody>
          <a:bodyPr/>
          <a:lstStyle/>
          <a:p>
            <a:r>
              <a:rPr lang="en-US" dirty="0" smtClean="0"/>
              <a:t>Click to edit Master title style</a:t>
            </a:r>
            <a:endParaRPr lang="en-US" dirty="0"/>
          </a:p>
        </p:txBody>
      </p:sp>
      <p:sp>
        <p:nvSpPr>
          <p:cNvPr id="6" name="Text Placeholder 6"/>
          <p:cNvSpPr>
            <a:spLocks noGrp="1"/>
          </p:cNvSpPr>
          <p:nvPr>
            <p:ph type="body" sz="quarter" idx="13"/>
          </p:nvPr>
        </p:nvSpPr>
        <p:spPr>
          <a:xfrm>
            <a:off x="440490" y="2019870"/>
            <a:ext cx="2658462" cy="3957069"/>
          </a:xfrm>
        </p:spPr>
        <p:txBody>
          <a:bodyPr/>
          <a:lstStyle>
            <a:lvl1pPr marL="252052" indent="-252052">
              <a:buClr>
                <a:srgbClr val="C00000"/>
              </a:buClr>
              <a:buFont typeface="Arial" pitchFamily="34" charset="0"/>
              <a:buChar char="►"/>
              <a:defRPr sz="1477">
                <a:latin typeface="+mn-lt"/>
                <a:cs typeface="Arial" pitchFamily="34" charset="0"/>
              </a:defRPr>
            </a:lvl1pPr>
            <a:lvl2pPr marL="416180" indent="-164127">
              <a:buClr>
                <a:srgbClr val="C00000"/>
              </a:buClr>
              <a:buFont typeface="Wingdings" pitchFamily="2" charset="2"/>
              <a:buChar char="§"/>
              <a:defRPr sz="1292">
                <a:latin typeface="+mn-lt"/>
                <a:cs typeface="Arial" pitchFamily="34" charset="0"/>
              </a:defRPr>
            </a:lvl2pPr>
            <a:lvl3pPr marL="578842" indent="-162662">
              <a:buClr>
                <a:srgbClr val="C00000"/>
              </a:buClr>
              <a:buFont typeface="Courier New" pitchFamily="49" charset="0"/>
              <a:buChar char="o"/>
              <a:defRPr sz="1108">
                <a:latin typeface="+mn-lt"/>
                <a:cs typeface="Arial" pitchFamily="34" charset="0"/>
              </a:defRPr>
            </a:lvl3pPr>
            <a:lvl4pPr marL="668232" indent="-89391">
              <a:buClr>
                <a:srgbClr val="C00000"/>
              </a:buClr>
              <a:buFont typeface="Arial" pitchFamily="34" charset="0"/>
              <a:buChar char="•"/>
              <a:defRPr sz="923">
                <a:latin typeface="+mn-lt"/>
                <a:cs typeface="Arial" pitchFamily="34" charset="0"/>
              </a:defRPr>
            </a:lvl4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
        <p:nvSpPr>
          <p:cNvPr id="8" name="Text Placeholder 8"/>
          <p:cNvSpPr>
            <a:spLocks noGrp="1"/>
          </p:cNvSpPr>
          <p:nvPr>
            <p:ph type="body" sz="quarter" idx="16"/>
          </p:nvPr>
        </p:nvSpPr>
        <p:spPr>
          <a:xfrm>
            <a:off x="3229172" y="2019869"/>
            <a:ext cx="2658462" cy="3916907"/>
          </a:xfrm>
        </p:spPr>
        <p:txBody>
          <a:bodyPr/>
          <a:lstStyle>
            <a:lvl1pPr>
              <a:defRPr>
                <a:latin typeface="+mn-lt"/>
              </a:defRPr>
            </a:lvl1pPr>
            <a:lvl2pPr>
              <a:defRPr>
                <a:latin typeface="+mn-lt"/>
              </a:defRPr>
            </a:lvl2pPr>
            <a:lvl3pPr>
              <a:defRPr>
                <a:latin typeface="+mn-lt"/>
              </a:defRPr>
            </a:lvl3pPr>
            <a:lvl4pPr marL="668232" indent="-89391">
              <a:defRPr>
                <a:latin typeface="+mn-lt"/>
              </a:defRPr>
            </a:lvl4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
        <p:nvSpPr>
          <p:cNvPr id="9" name="Text Placeholder 10"/>
          <p:cNvSpPr>
            <a:spLocks noGrp="1"/>
          </p:cNvSpPr>
          <p:nvPr>
            <p:ph type="body" sz="quarter" idx="17"/>
          </p:nvPr>
        </p:nvSpPr>
        <p:spPr>
          <a:xfrm>
            <a:off x="440490" y="1582737"/>
            <a:ext cx="2658462" cy="396000"/>
          </a:xfrm>
          <a:prstGeom prst="roundRect">
            <a:avLst/>
          </a:prstGeom>
          <a:solidFill>
            <a:srgbClr val="892034"/>
          </a:solidFill>
          <a:ln w="12700">
            <a:solidFill>
              <a:schemeClr val="bg1">
                <a:lumMod val="65000"/>
              </a:schemeClr>
            </a:solidFill>
          </a:ln>
          <a:effectLst>
            <a:outerShdw blurRad="50800" dist="38100" dir="2700000" algn="tl" rotWithShape="0">
              <a:prstClr val="black">
                <a:alpha val="40000"/>
              </a:prstClr>
            </a:outerShdw>
          </a:effectLst>
        </p:spPr>
        <p:txBody>
          <a:bodyPr anchor="ctr"/>
          <a:lstStyle>
            <a:lvl1pPr marL="0" indent="0" algn="ctr">
              <a:buNone/>
              <a:defRPr b="1">
                <a:solidFill>
                  <a:schemeClr val="bg1"/>
                </a:solidFill>
              </a:defRPr>
            </a:lvl1pPr>
          </a:lstStyle>
          <a:p>
            <a:pPr lvl="0"/>
            <a:r>
              <a:rPr lang="en-US" dirty="0" smtClean="0"/>
              <a:t>Click to edit Master text styles</a:t>
            </a:r>
          </a:p>
        </p:txBody>
      </p:sp>
      <p:sp>
        <p:nvSpPr>
          <p:cNvPr id="10" name="Text Placeholder 12"/>
          <p:cNvSpPr>
            <a:spLocks noGrp="1"/>
          </p:cNvSpPr>
          <p:nvPr>
            <p:ph type="body" sz="quarter" idx="18"/>
          </p:nvPr>
        </p:nvSpPr>
        <p:spPr>
          <a:xfrm>
            <a:off x="3229172" y="1582737"/>
            <a:ext cx="2658462" cy="396000"/>
          </a:xfrm>
          <a:prstGeom prst="roundRect">
            <a:avLst/>
          </a:prstGeom>
          <a:solidFill>
            <a:srgbClr val="892034"/>
          </a:solidFill>
          <a:ln w="12700">
            <a:solidFill>
              <a:schemeClr val="bg1">
                <a:lumMod val="65000"/>
              </a:schemeClr>
            </a:solidFill>
          </a:ln>
          <a:effectLst>
            <a:outerShdw blurRad="50800" dist="38100" dir="2700000" algn="tl" rotWithShape="0">
              <a:prstClr val="black">
                <a:alpha val="40000"/>
              </a:prstClr>
            </a:outerShdw>
          </a:effectLst>
        </p:spPr>
        <p:txBody>
          <a:bodyPr anchor="ctr"/>
          <a:lstStyle>
            <a:lvl1pPr marL="0" indent="0" algn="ctr">
              <a:buNone/>
              <a:defRPr b="1">
                <a:solidFill>
                  <a:schemeClr val="bg1"/>
                </a:solidFill>
              </a:defRPr>
            </a:lvl1pPr>
          </a:lstStyle>
          <a:p>
            <a:pPr lvl="0"/>
            <a:r>
              <a:rPr lang="en-US" dirty="0" smtClean="0"/>
              <a:t>Click to edit Master text styles</a:t>
            </a:r>
          </a:p>
        </p:txBody>
      </p:sp>
      <p:sp>
        <p:nvSpPr>
          <p:cNvPr id="11" name="Text Placeholder 10"/>
          <p:cNvSpPr>
            <a:spLocks noGrp="1"/>
          </p:cNvSpPr>
          <p:nvPr>
            <p:ph type="body" sz="quarter" idx="15"/>
          </p:nvPr>
        </p:nvSpPr>
        <p:spPr>
          <a:xfrm>
            <a:off x="5872384" y="274837"/>
            <a:ext cx="2809338" cy="421200"/>
          </a:xfrm>
        </p:spPr>
        <p:txBody>
          <a:bodyPr/>
          <a:lstStyle>
            <a:lvl1pPr algn="r">
              <a:buNone/>
              <a:defRPr sz="1292" cap="all" baseline="0">
                <a:latin typeface="+mn-lt"/>
                <a:cs typeface="Arial" pitchFamily="34" charset="0"/>
              </a:defRPr>
            </a:lvl1pPr>
          </a:lstStyle>
          <a:p>
            <a:pPr lvl="0"/>
            <a:r>
              <a:rPr lang="en-US" dirty="0" smtClean="0"/>
              <a:t>Click to edit Master text styles</a:t>
            </a:r>
          </a:p>
        </p:txBody>
      </p:sp>
      <p:sp>
        <p:nvSpPr>
          <p:cNvPr id="12" name="Text Placeholder 8"/>
          <p:cNvSpPr>
            <a:spLocks noGrp="1"/>
          </p:cNvSpPr>
          <p:nvPr>
            <p:ph type="body" sz="quarter" idx="19"/>
          </p:nvPr>
        </p:nvSpPr>
        <p:spPr>
          <a:xfrm>
            <a:off x="6023259" y="2008493"/>
            <a:ext cx="2658462" cy="3916907"/>
          </a:xfrm>
        </p:spPr>
        <p:txBody>
          <a:bodyPr/>
          <a:lstStyle>
            <a:lvl1pPr>
              <a:defRPr>
                <a:latin typeface="+mn-lt"/>
              </a:defRPr>
            </a:lvl1pPr>
            <a:lvl2pPr marL="416180" indent="-164127">
              <a:defRPr>
                <a:latin typeface="+mn-lt"/>
              </a:defRPr>
            </a:lvl2pPr>
            <a:lvl3pPr marL="578842" indent="-162662">
              <a:defRPr>
                <a:latin typeface="+mn-lt"/>
              </a:defRPr>
            </a:lvl3pPr>
            <a:lvl4pPr marL="668232" indent="-89391">
              <a:defRPr>
                <a:latin typeface="+mn-lt"/>
              </a:defRPr>
            </a:lvl4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
        <p:nvSpPr>
          <p:cNvPr id="13" name="Text Placeholder 12"/>
          <p:cNvSpPr>
            <a:spLocks noGrp="1"/>
          </p:cNvSpPr>
          <p:nvPr>
            <p:ph type="body" sz="quarter" idx="20"/>
          </p:nvPr>
        </p:nvSpPr>
        <p:spPr>
          <a:xfrm>
            <a:off x="6023259" y="1571361"/>
            <a:ext cx="2658462" cy="396000"/>
          </a:xfrm>
          <a:prstGeom prst="roundRect">
            <a:avLst/>
          </a:prstGeom>
          <a:solidFill>
            <a:srgbClr val="892034"/>
          </a:solidFill>
          <a:ln w="12700">
            <a:solidFill>
              <a:schemeClr val="bg1">
                <a:lumMod val="65000"/>
              </a:schemeClr>
            </a:solidFill>
          </a:ln>
          <a:effectLst>
            <a:outerShdw blurRad="50800" dist="38100" dir="2700000" algn="tl" rotWithShape="0">
              <a:prstClr val="black">
                <a:alpha val="40000"/>
              </a:prstClr>
            </a:outerShdw>
          </a:effectLst>
        </p:spPr>
        <p:txBody>
          <a:bodyPr anchor="ctr"/>
          <a:lstStyle>
            <a:lvl1pPr marL="0" indent="0" algn="ctr">
              <a:buNone/>
              <a:defRPr b="1">
                <a:solidFill>
                  <a:schemeClr val="bg1"/>
                </a:solidFill>
              </a:defRPr>
            </a:lvl1pPr>
          </a:lstStyle>
          <a:p>
            <a:pPr lvl="0"/>
            <a:r>
              <a:rPr lang="en-US" dirty="0" smtClean="0"/>
              <a:t>Click to edit Master text styles</a:t>
            </a:r>
          </a:p>
        </p:txBody>
      </p:sp>
      <p:sp>
        <p:nvSpPr>
          <p:cNvPr id="15" name="Content Placeholder 14"/>
          <p:cNvSpPr>
            <a:spLocks noGrp="1"/>
          </p:cNvSpPr>
          <p:nvPr>
            <p:ph sz="quarter" idx="21"/>
          </p:nvPr>
        </p:nvSpPr>
        <p:spPr>
          <a:xfrm>
            <a:off x="440928" y="818625"/>
            <a:ext cx="8241231" cy="669600"/>
          </a:xfrm>
        </p:spPr>
        <p:txBody>
          <a:bodyPr/>
          <a:lstStyle>
            <a:lvl1pPr marL="0" indent="0">
              <a:buFontTx/>
              <a:buNone/>
              <a:defRPr sz="1662" b="1">
                <a:solidFill>
                  <a:srgbClr val="DC241F"/>
                </a:solidFill>
                <a:latin typeface="+mn-lt"/>
              </a:defRPr>
            </a:lvl1pPr>
            <a:lvl2pPr>
              <a:buFontTx/>
              <a:buNone/>
              <a:defRPr/>
            </a:lvl2pPr>
            <a:lvl3pPr>
              <a:buFontTx/>
              <a:buNone/>
              <a:defRPr/>
            </a:lvl3pPr>
            <a:lvl4pPr>
              <a:buFontTx/>
              <a:buNone/>
              <a:defRPr/>
            </a:lvl4pPr>
            <a:lvl5pPr>
              <a:buFontTx/>
              <a:buNone/>
              <a:defRPr/>
            </a:lvl5pPr>
          </a:lstStyle>
          <a:p>
            <a:pPr lvl="0"/>
            <a:r>
              <a:rPr lang="en-US" dirty="0" smtClean="0"/>
              <a:t>Click to edit Master text styles</a:t>
            </a:r>
          </a:p>
        </p:txBody>
      </p:sp>
      <p:sp>
        <p:nvSpPr>
          <p:cNvPr id="17" name="Slide Number Placeholder 3"/>
          <p:cNvSpPr>
            <a:spLocks noGrp="1"/>
          </p:cNvSpPr>
          <p:nvPr>
            <p:ph type="sldNum" sz="quarter" idx="23"/>
          </p:nvPr>
        </p:nvSpPr>
        <p:spPr/>
        <p:txBody>
          <a:bodyPr/>
          <a:lstStyle>
            <a:lvl1pPr>
              <a:defRPr smtClean="0"/>
            </a:lvl1pPr>
          </a:lstStyle>
          <a:p>
            <a:pPr>
              <a:defRPr/>
            </a:pPr>
            <a:fld id="{78929693-A197-4CD1-8DC6-D81F019B9CCA}" type="slidenum">
              <a:rPr lang="en-GB"/>
              <a:pPr>
                <a:defRPr/>
              </a:pPr>
              <a:t>‹#›</a:t>
            </a:fld>
            <a:endParaRPr lang="en-GB"/>
          </a:p>
        </p:txBody>
      </p:sp>
      <p:sp>
        <p:nvSpPr>
          <p:cNvPr id="19" name="Text Placeholder 18"/>
          <p:cNvSpPr>
            <a:spLocks noGrp="1"/>
          </p:cNvSpPr>
          <p:nvPr>
            <p:ph type="body" sz="quarter" idx="24"/>
          </p:nvPr>
        </p:nvSpPr>
        <p:spPr>
          <a:xfrm>
            <a:off x="1334966" y="6059489"/>
            <a:ext cx="5593373" cy="573087"/>
          </a:xfrm>
        </p:spPr>
        <p:txBody>
          <a:bodyPr anchor="b"/>
          <a:lstStyle>
            <a:lvl1pPr marL="164127" indent="-164127">
              <a:buNone/>
              <a:defRPr sz="831"/>
            </a:lvl1pPr>
          </a:lstStyle>
          <a:p>
            <a:pPr lvl="0"/>
            <a:endParaRPr lang="en-US" dirty="0"/>
          </a:p>
        </p:txBody>
      </p:sp>
    </p:spTree>
    <p:extLst>
      <p:ext uri="{BB962C8B-B14F-4D97-AF65-F5344CB8AC3E}">
        <p14:creationId xmlns:p14="http://schemas.microsoft.com/office/powerpoint/2010/main" val="60022522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2" name="Rectangle 9"/>
          <p:cNvSpPr>
            <a:spLocks noChangeArrowheads="1"/>
          </p:cNvSpPr>
          <p:nvPr userDrawn="1"/>
        </p:nvSpPr>
        <p:spPr bwMode="auto">
          <a:xfrm>
            <a:off x="8686800" y="6415089"/>
            <a:ext cx="356089" cy="261937"/>
          </a:xfrm>
          <a:prstGeom prst="rect">
            <a:avLst/>
          </a:prstGeom>
          <a:noFill/>
          <a:ln w="9525">
            <a:noFill/>
            <a:miter lim="800000"/>
            <a:headEnd/>
            <a:tailEnd/>
          </a:ln>
        </p:spPr>
        <p:txBody>
          <a:bodyPr lIns="84346" tIns="42176" rIns="84346" bIns="42176"/>
          <a:lstStyle/>
          <a:p>
            <a:pPr algn="ctr" defTabSz="843499">
              <a:defRPr/>
            </a:pPr>
            <a:fld id="{C00CE299-975A-444D-A304-8CCD912B3199}" type="slidenum">
              <a:rPr lang="en-US" sz="1015">
                <a:solidFill>
                  <a:srgbClr val="000000"/>
                </a:solidFill>
                <a:ea typeface="MS PGothic" pitchFamily="34" charset="-128"/>
                <a:cs typeface="Arial" pitchFamily="34" charset="0"/>
                <a:sym typeface="Lucida Grande"/>
              </a:rPr>
              <a:pPr algn="ctr" defTabSz="843499">
                <a:defRPr/>
              </a:pPr>
              <a:t>‹#›</a:t>
            </a:fld>
            <a:endParaRPr lang="en-GB" sz="3877" dirty="0">
              <a:solidFill>
                <a:srgbClr val="000000"/>
              </a:solidFill>
              <a:ea typeface="MS PGothic" pitchFamily="34" charset="-128"/>
              <a:cs typeface="Arial" pitchFamily="34" charset="0"/>
            </a:endParaRPr>
          </a:p>
        </p:txBody>
      </p:sp>
    </p:spTree>
    <p:extLst>
      <p:ext uri="{BB962C8B-B14F-4D97-AF65-F5344CB8AC3E}">
        <p14:creationId xmlns:p14="http://schemas.microsoft.com/office/powerpoint/2010/main" val="328698559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37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440491" y="274639"/>
            <a:ext cx="5283692" cy="421398"/>
          </a:xfrm>
          <a:prstGeom prst="rect">
            <a:avLst/>
          </a:prstGeom>
        </p:spPr>
        <p:txBody>
          <a:bodyPr/>
          <a:lstStyle>
            <a:lvl1pPr algn="l">
              <a:defRPr sz="2585" b="1">
                <a:solidFill>
                  <a:srgbClr val="892034"/>
                </a:solidFill>
              </a:defRPr>
            </a:lvl1pPr>
          </a:lstStyle>
          <a:p>
            <a:endParaRPr lang="en-US" dirty="0"/>
          </a:p>
        </p:txBody>
      </p:sp>
      <p:sp>
        <p:nvSpPr>
          <p:cNvPr id="7" name="Text Placeholder 6"/>
          <p:cNvSpPr>
            <a:spLocks noGrp="1"/>
          </p:cNvSpPr>
          <p:nvPr>
            <p:ph type="body" sz="quarter" idx="13"/>
          </p:nvPr>
        </p:nvSpPr>
        <p:spPr>
          <a:xfrm>
            <a:off x="440490" y="1719264"/>
            <a:ext cx="8241231" cy="4257675"/>
          </a:xfrm>
          <a:prstGeom prst="rect">
            <a:avLst/>
          </a:prstGeom>
        </p:spPr>
        <p:txBody>
          <a:bodyPr/>
          <a:lstStyle>
            <a:lvl1pPr marL="164127" indent="-164127">
              <a:buClr>
                <a:srgbClr val="C00000"/>
              </a:buClr>
              <a:buFont typeface="Arial" pitchFamily="34" charset="0"/>
              <a:buChar char="►"/>
              <a:defRPr sz="1477">
                <a:latin typeface="Arial" pitchFamily="34" charset="0"/>
                <a:cs typeface="Arial" pitchFamily="34" charset="0"/>
              </a:defRPr>
            </a:lvl1pPr>
            <a:lvl2pPr marL="328254" indent="-164127">
              <a:buClr>
                <a:srgbClr val="C00000"/>
              </a:buClr>
              <a:buFont typeface="Wingdings" pitchFamily="2" charset="2"/>
              <a:buChar char="§"/>
              <a:defRPr sz="1292">
                <a:latin typeface="Arial" pitchFamily="34" charset="0"/>
                <a:cs typeface="Arial" pitchFamily="34" charset="0"/>
              </a:defRPr>
            </a:lvl2pPr>
            <a:lvl3pPr marL="490917" indent="-162662">
              <a:buClr>
                <a:srgbClr val="C00000"/>
              </a:buClr>
              <a:buFont typeface="Courier New" pitchFamily="49" charset="0"/>
              <a:buChar char="o"/>
              <a:defRPr sz="1108">
                <a:latin typeface="Arial" pitchFamily="34" charset="0"/>
                <a:cs typeface="Arial" pitchFamily="34" charset="0"/>
              </a:defRPr>
            </a:lvl3pPr>
            <a:lvl4pPr marL="578842" indent="-87925">
              <a:buClr>
                <a:srgbClr val="C00000"/>
              </a:buClr>
              <a:buFont typeface="Arial" pitchFamily="34" charset="0"/>
              <a:buChar char="•"/>
              <a:defRPr sz="923">
                <a:latin typeface="Arial" pitchFamily="34" charset="0"/>
                <a:cs typeface="Arial" pitchFamily="34" charset="0"/>
              </a:defRPr>
            </a:lvl4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
        <p:nvSpPr>
          <p:cNvPr id="11" name="Text Placeholder 10"/>
          <p:cNvSpPr>
            <a:spLocks noGrp="1"/>
          </p:cNvSpPr>
          <p:nvPr>
            <p:ph type="body" sz="quarter" idx="15" hasCustomPrompt="1"/>
          </p:nvPr>
        </p:nvSpPr>
        <p:spPr>
          <a:xfrm>
            <a:off x="5870637" y="274837"/>
            <a:ext cx="2809338" cy="421200"/>
          </a:xfrm>
          <a:prstGeom prst="rect">
            <a:avLst/>
          </a:prstGeom>
        </p:spPr>
        <p:txBody>
          <a:bodyPr/>
          <a:lstStyle>
            <a:lvl1pPr algn="r">
              <a:buNone/>
              <a:defRPr sz="1292" cap="all" baseline="0">
                <a:latin typeface="Arial" pitchFamily="34" charset="0"/>
                <a:cs typeface="Arial" pitchFamily="34" charset="0"/>
              </a:defRPr>
            </a:lvl1pPr>
          </a:lstStyle>
          <a:p>
            <a:pPr lvl="0"/>
            <a:r>
              <a:rPr lang="en-US" dirty="0" smtClean="0"/>
              <a:t>CLICK TO EDIT MASTER TEXT STYLES</a:t>
            </a:r>
          </a:p>
        </p:txBody>
      </p:sp>
      <p:sp>
        <p:nvSpPr>
          <p:cNvPr id="12" name="Content Placeholder 14"/>
          <p:cNvSpPr>
            <a:spLocks noGrp="1"/>
          </p:cNvSpPr>
          <p:nvPr>
            <p:ph sz="quarter" idx="21"/>
          </p:nvPr>
        </p:nvSpPr>
        <p:spPr>
          <a:xfrm>
            <a:off x="440928" y="818625"/>
            <a:ext cx="8241231" cy="669600"/>
          </a:xfrm>
          <a:prstGeom prst="rect">
            <a:avLst/>
          </a:prstGeom>
        </p:spPr>
        <p:txBody>
          <a:bodyPr/>
          <a:lstStyle>
            <a:lvl1pPr marL="0" indent="0">
              <a:buFontTx/>
              <a:buNone/>
              <a:defRPr sz="1662" b="1">
                <a:solidFill>
                  <a:srgbClr val="DC241F"/>
                </a:solidFill>
                <a:latin typeface="+mn-lt"/>
              </a:defRPr>
            </a:lvl1pPr>
            <a:lvl2pPr>
              <a:buFontTx/>
              <a:buNone/>
              <a:defRPr/>
            </a:lvl2pPr>
            <a:lvl3pPr>
              <a:buFontTx/>
              <a:buNone/>
              <a:defRPr/>
            </a:lvl3pPr>
            <a:lvl4pPr>
              <a:buFontTx/>
              <a:buNone/>
              <a:defRPr/>
            </a:lvl4pPr>
            <a:lvl5pPr>
              <a:buFontTx/>
              <a:buNone/>
              <a:defRPr/>
            </a:lvl5pPr>
          </a:lstStyle>
          <a:p>
            <a:pPr lvl="0"/>
            <a:r>
              <a:rPr lang="en-US" dirty="0" smtClean="0"/>
              <a:t>Click to edit Master text styles</a:t>
            </a:r>
          </a:p>
        </p:txBody>
      </p:sp>
      <p:sp>
        <p:nvSpPr>
          <p:cNvPr id="8" name="Slide Number Placeholder 4"/>
          <p:cNvSpPr>
            <a:spLocks noGrp="1"/>
          </p:cNvSpPr>
          <p:nvPr>
            <p:ph type="sldNum" sz="quarter" idx="23"/>
          </p:nvPr>
        </p:nvSpPr>
        <p:spPr>
          <a:xfrm>
            <a:off x="8721969" y="6334126"/>
            <a:ext cx="422031" cy="365125"/>
          </a:xfrm>
          <a:prstGeom prst="rect">
            <a:avLst/>
          </a:prstGeom>
        </p:spPr>
        <p:txBody>
          <a:bodyPr/>
          <a:lstStyle>
            <a:lvl1pPr>
              <a:defRPr smtClean="0"/>
            </a:lvl1pPr>
          </a:lstStyle>
          <a:p>
            <a:pPr>
              <a:defRPr/>
            </a:pPr>
            <a:fld id="{29F1E0CB-918C-4996-AECE-D12B7DBFF5E2}" type="slidenum">
              <a:rPr lang="en-GB"/>
              <a:pPr>
                <a:defRPr/>
              </a:pPr>
              <a:t>‹#›</a:t>
            </a:fld>
            <a:endParaRPr lang="en-GB" dirty="0"/>
          </a:p>
        </p:txBody>
      </p:sp>
      <p:sp>
        <p:nvSpPr>
          <p:cNvPr id="9" name="Text Placeholder 18"/>
          <p:cNvSpPr>
            <a:spLocks noGrp="1"/>
          </p:cNvSpPr>
          <p:nvPr>
            <p:ph type="body" sz="quarter" idx="24"/>
          </p:nvPr>
        </p:nvSpPr>
        <p:spPr>
          <a:xfrm>
            <a:off x="1334966" y="6059489"/>
            <a:ext cx="5593373" cy="573087"/>
          </a:xfrm>
          <a:prstGeom prst="rect">
            <a:avLst/>
          </a:prstGeom>
        </p:spPr>
        <p:txBody>
          <a:bodyPr anchor="b"/>
          <a:lstStyle>
            <a:lvl1pPr marL="164127" indent="-164127">
              <a:buNone/>
              <a:defRPr sz="831"/>
            </a:lvl1pPr>
          </a:lstStyle>
          <a:p>
            <a:pPr lvl="0"/>
            <a:endParaRPr lang="en-US" dirty="0"/>
          </a:p>
        </p:txBody>
      </p:sp>
    </p:spTree>
    <p:extLst>
      <p:ext uri="{BB962C8B-B14F-4D97-AF65-F5344CB8AC3E}">
        <p14:creationId xmlns:p14="http://schemas.microsoft.com/office/powerpoint/2010/main" val="53179404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38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440491" y="274639"/>
            <a:ext cx="5283692" cy="421398"/>
          </a:xfrm>
          <a:prstGeom prst="rect">
            <a:avLst/>
          </a:prstGeom>
        </p:spPr>
        <p:txBody>
          <a:bodyPr/>
          <a:lstStyle>
            <a:lvl1pPr algn="l">
              <a:defRPr sz="2585" b="1">
                <a:solidFill>
                  <a:srgbClr val="892034"/>
                </a:solidFill>
              </a:defRPr>
            </a:lvl1pPr>
          </a:lstStyle>
          <a:p>
            <a:endParaRPr lang="en-US" dirty="0"/>
          </a:p>
        </p:txBody>
      </p:sp>
      <p:sp>
        <p:nvSpPr>
          <p:cNvPr id="7" name="Text Placeholder 6"/>
          <p:cNvSpPr>
            <a:spLocks noGrp="1"/>
          </p:cNvSpPr>
          <p:nvPr>
            <p:ph type="body" sz="quarter" idx="13"/>
          </p:nvPr>
        </p:nvSpPr>
        <p:spPr>
          <a:xfrm>
            <a:off x="440490" y="1719264"/>
            <a:ext cx="8241231" cy="4257675"/>
          </a:xfrm>
          <a:prstGeom prst="rect">
            <a:avLst/>
          </a:prstGeom>
        </p:spPr>
        <p:txBody>
          <a:bodyPr/>
          <a:lstStyle>
            <a:lvl1pPr marL="164127" indent="-164127">
              <a:buClr>
                <a:srgbClr val="C00000"/>
              </a:buClr>
              <a:buFont typeface="Arial" pitchFamily="34" charset="0"/>
              <a:buChar char="►"/>
              <a:defRPr sz="1477">
                <a:latin typeface="Arial" pitchFamily="34" charset="0"/>
                <a:cs typeface="Arial" pitchFamily="34" charset="0"/>
              </a:defRPr>
            </a:lvl1pPr>
            <a:lvl2pPr marL="328254" indent="-164127">
              <a:buClr>
                <a:srgbClr val="C00000"/>
              </a:buClr>
              <a:buFont typeface="Wingdings" pitchFamily="2" charset="2"/>
              <a:buChar char="§"/>
              <a:defRPr sz="1292">
                <a:latin typeface="Arial" pitchFamily="34" charset="0"/>
                <a:cs typeface="Arial" pitchFamily="34" charset="0"/>
              </a:defRPr>
            </a:lvl2pPr>
            <a:lvl3pPr marL="490917" indent="-162662">
              <a:buClr>
                <a:srgbClr val="C00000"/>
              </a:buClr>
              <a:buFont typeface="Courier New" pitchFamily="49" charset="0"/>
              <a:buChar char="o"/>
              <a:defRPr sz="1108">
                <a:latin typeface="Arial" pitchFamily="34" charset="0"/>
                <a:cs typeface="Arial" pitchFamily="34" charset="0"/>
              </a:defRPr>
            </a:lvl3pPr>
            <a:lvl4pPr marL="578842" indent="-87925">
              <a:buClr>
                <a:srgbClr val="C00000"/>
              </a:buClr>
              <a:buFont typeface="Arial" pitchFamily="34" charset="0"/>
              <a:buChar char="•"/>
              <a:defRPr sz="923">
                <a:latin typeface="Arial" pitchFamily="34" charset="0"/>
                <a:cs typeface="Arial" pitchFamily="34" charset="0"/>
              </a:defRPr>
            </a:lvl4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
        <p:nvSpPr>
          <p:cNvPr id="11" name="Text Placeholder 10"/>
          <p:cNvSpPr>
            <a:spLocks noGrp="1"/>
          </p:cNvSpPr>
          <p:nvPr>
            <p:ph type="body" sz="quarter" idx="15" hasCustomPrompt="1"/>
          </p:nvPr>
        </p:nvSpPr>
        <p:spPr>
          <a:xfrm>
            <a:off x="5870637" y="274837"/>
            <a:ext cx="2809338" cy="421200"/>
          </a:xfrm>
          <a:prstGeom prst="rect">
            <a:avLst/>
          </a:prstGeom>
        </p:spPr>
        <p:txBody>
          <a:bodyPr/>
          <a:lstStyle>
            <a:lvl1pPr algn="r">
              <a:buNone/>
              <a:defRPr sz="1292" cap="all" baseline="0">
                <a:latin typeface="Arial" pitchFamily="34" charset="0"/>
                <a:cs typeface="Arial" pitchFamily="34" charset="0"/>
              </a:defRPr>
            </a:lvl1pPr>
          </a:lstStyle>
          <a:p>
            <a:pPr lvl="0"/>
            <a:r>
              <a:rPr lang="en-US" dirty="0" smtClean="0"/>
              <a:t>CLICK TO EDIT MASTER TEXT STYLES</a:t>
            </a:r>
          </a:p>
        </p:txBody>
      </p:sp>
      <p:sp>
        <p:nvSpPr>
          <p:cNvPr id="12" name="Content Placeholder 14"/>
          <p:cNvSpPr>
            <a:spLocks noGrp="1"/>
          </p:cNvSpPr>
          <p:nvPr>
            <p:ph sz="quarter" idx="21"/>
          </p:nvPr>
        </p:nvSpPr>
        <p:spPr>
          <a:xfrm>
            <a:off x="440928" y="818625"/>
            <a:ext cx="8241231" cy="669600"/>
          </a:xfrm>
          <a:prstGeom prst="rect">
            <a:avLst/>
          </a:prstGeom>
        </p:spPr>
        <p:txBody>
          <a:bodyPr/>
          <a:lstStyle>
            <a:lvl1pPr marL="0" indent="0">
              <a:buFontTx/>
              <a:buNone/>
              <a:defRPr sz="1662" b="1">
                <a:solidFill>
                  <a:srgbClr val="DC241F"/>
                </a:solidFill>
                <a:latin typeface="+mn-lt"/>
              </a:defRPr>
            </a:lvl1pPr>
            <a:lvl2pPr>
              <a:buFontTx/>
              <a:buNone/>
              <a:defRPr/>
            </a:lvl2pPr>
            <a:lvl3pPr>
              <a:buFontTx/>
              <a:buNone/>
              <a:defRPr/>
            </a:lvl3pPr>
            <a:lvl4pPr>
              <a:buFontTx/>
              <a:buNone/>
              <a:defRPr/>
            </a:lvl4pPr>
            <a:lvl5pPr>
              <a:buFontTx/>
              <a:buNone/>
              <a:defRPr/>
            </a:lvl5pPr>
          </a:lstStyle>
          <a:p>
            <a:pPr lvl="0"/>
            <a:r>
              <a:rPr lang="en-US" dirty="0" smtClean="0"/>
              <a:t>Click to edit Master text styles</a:t>
            </a:r>
          </a:p>
        </p:txBody>
      </p:sp>
      <p:sp>
        <p:nvSpPr>
          <p:cNvPr id="8" name="Slide Number Placeholder 4"/>
          <p:cNvSpPr>
            <a:spLocks noGrp="1"/>
          </p:cNvSpPr>
          <p:nvPr>
            <p:ph type="sldNum" sz="quarter" idx="23"/>
          </p:nvPr>
        </p:nvSpPr>
        <p:spPr>
          <a:xfrm>
            <a:off x="8721969" y="6334126"/>
            <a:ext cx="422031" cy="365125"/>
          </a:xfrm>
          <a:prstGeom prst="rect">
            <a:avLst/>
          </a:prstGeom>
        </p:spPr>
        <p:txBody>
          <a:bodyPr/>
          <a:lstStyle>
            <a:lvl1pPr>
              <a:defRPr smtClean="0"/>
            </a:lvl1pPr>
          </a:lstStyle>
          <a:p>
            <a:pPr>
              <a:defRPr/>
            </a:pPr>
            <a:fld id="{29F1E0CB-918C-4996-AECE-D12B7DBFF5E2}" type="slidenum">
              <a:rPr lang="en-GB"/>
              <a:pPr>
                <a:defRPr/>
              </a:pPr>
              <a:t>‹#›</a:t>
            </a:fld>
            <a:endParaRPr lang="en-GB" dirty="0"/>
          </a:p>
        </p:txBody>
      </p:sp>
      <p:sp>
        <p:nvSpPr>
          <p:cNvPr id="9" name="Text Placeholder 18"/>
          <p:cNvSpPr>
            <a:spLocks noGrp="1"/>
          </p:cNvSpPr>
          <p:nvPr>
            <p:ph type="body" sz="quarter" idx="24"/>
          </p:nvPr>
        </p:nvSpPr>
        <p:spPr>
          <a:xfrm>
            <a:off x="1334966" y="6059489"/>
            <a:ext cx="5593373" cy="573087"/>
          </a:xfrm>
          <a:prstGeom prst="rect">
            <a:avLst/>
          </a:prstGeom>
        </p:spPr>
        <p:txBody>
          <a:bodyPr anchor="b"/>
          <a:lstStyle>
            <a:lvl1pPr marL="164127" indent="-164127">
              <a:buNone/>
              <a:defRPr sz="831"/>
            </a:lvl1pPr>
          </a:lstStyle>
          <a:p>
            <a:pPr lvl="0"/>
            <a:endParaRPr lang="en-US" dirty="0"/>
          </a:p>
        </p:txBody>
      </p:sp>
    </p:spTree>
    <p:extLst>
      <p:ext uri="{BB962C8B-B14F-4D97-AF65-F5344CB8AC3E}">
        <p14:creationId xmlns:p14="http://schemas.microsoft.com/office/powerpoint/2010/main" val="229539823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35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440491" y="274639"/>
            <a:ext cx="5283692" cy="421398"/>
          </a:xfrm>
          <a:prstGeom prst="rect">
            <a:avLst/>
          </a:prstGeom>
        </p:spPr>
        <p:txBody>
          <a:bodyPr/>
          <a:lstStyle>
            <a:lvl1pPr algn="l">
              <a:defRPr sz="2585" b="1">
                <a:solidFill>
                  <a:srgbClr val="892034"/>
                </a:solidFill>
              </a:defRPr>
            </a:lvl1pPr>
          </a:lstStyle>
          <a:p>
            <a:endParaRPr lang="en-US" dirty="0"/>
          </a:p>
        </p:txBody>
      </p:sp>
      <p:sp>
        <p:nvSpPr>
          <p:cNvPr id="7" name="Text Placeholder 6"/>
          <p:cNvSpPr>
            <a:spLocks noGrp="1"/>
          </p:cNvSpPr>
          <p:nvPr>
            <p:ph type="body" sz="quarter" idx="13"/>
          </p:nvPr>
        </p:nvSpPr>
        <p:spPr>
          <a:xfrm>
            <a:off x="440490" y="1719264"/>
            <a:ext cx="8241231" cy="4257675"/>
          </a:xfrm>
          <a:prstGeom prst="rect">
            <a:avLst/>
          </a:prstGeom>
        </p:spPr>
        <p:txBody>
          <a:bodyPr/>
          <a:lstStyle>
            <a:lvl1pPr marL="164127" indent="-164127">
              <a:buClr>
                <a:srgbClr val="C00000"/>
              </a:buClr>
              <a:buFont typeface="Arial" pitchFamily="34" charset="0"/>
              <a:buChar char="►"/>
              <a:defRPr sz="1477">
                <a:latin typeface="Arial" pitchFamily="34" charset="0"/>
                <a:cs typeface="Arial" pitchFamily="34" charset="0"/>
              </a:defRPr>
            </a:lvl1pPr>
            <a:lvl2pPr marL="328254" indent="-164127">
              <a:buClr>
                <a:srgbClr val="C00000"/>
              </a:buClr>
              <a:buFont typeface="Wingdings" pitchFamily="2" charset="2"/>
              <a:buChar char="§"/>
              <a:defRPr sz="1292">
                <a:latin typeface="Arial" pitchFamily="34" charset="0"/>
                <a:cs typeface="Arial" pitchFamily="34" charset="0"/>
              </a:defRPr>
            </a:lvl2pPr>
            <a:lvl3pPr marL="490917" indent="-162662">
              <a:buClr>
                <a:srgbClr val="C00000"/>
              </a:buClr>
              <a:buFont typeface="Courier New" pitchFamily="49" charset="0"/>
              <a:buChar char="o"/>
              <a:defRPr sz="1108">
                <a:latin typeface="Arial" pitchFamily="34" charset="0"/>
                <a:cs typeface="Arial" pitchFamily="34" charset="0"/>
              </a:defRPr>
            </a:lvl3pPr>
            <a:lvl4pPr marL="578842" indent="-87925">
              <a:buClr>
                <a:srgbClr val="C00000"/>
              </a:buClr>
              <a:buFont typeface="Arial" pitchFamily="34" charset="0"/>
              <a:buChar char="•"/>
              <a:defRPr sz="923">
                <a:latin typeface="Arial" pitchFamily="34" charset="0"/>
                <a:cs typeface="Arial" pitchFamily="34" charset="0"/>
              </a:defRPr>
            </a:lvl4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
        <p:nvSpPr>
          <p:cNvPr id="11" name="Text Placeholder 10"/>
          <p:cNvSpPr>
            <a:spLocks noGrp="1"/>
          </p:cNvSpPr>
          <p:nvPr>
            <p:ph type="body" sz="quarter" idx="15" hasCustomPrompt="1"/>
          </p:nvPr>
        </p:nvSpPr>
        <p:spPr>
          <a:xfrm>
            <a:off x="5870637" y="274837"/>
            <a:ext cx="2809338" cy="421200"/>
          </a:xfrm>
          <a:prstGeom prst="rect">
            <a:avLst/>
          </a:prstGeom>
        </p:spPr>
        <p:txBody>
          <a:bodyPr/>
          <a:lstStyle>
            <a:lvl1pPr algn="r">
              <a:buNone/>
              <a:defRPr sz="1292" cap="all" baseline="0">
                <a:latin typeface="Arial" pitchFamily="34" charset="0"/>
                <a:cs typeface="Arial" pitchFamily="34" charset="0"/>
              </a:defRPr>
            </a:lvl1pPr>
          </a:lstStyle>
          <a:p>
            <a:pPr lvl="0"/>
            <a:r>
              <a:rPr lang="en-US" dirty="0" smtClean="0"/>
              <a:t>CLICK TO EDIT MASTER TEXT STYLES</a:t>
            </a:r>
          </a:p>
        </p:txBody>
      </p:sp>
      <p:sp>
        <p:nvSpPr>
          <p:cNvPr id="12" name="Content Placeholder 14"/>
          <p:cNvSpPr>
            <a:spLocks noGrp="1"/>
          </p:cNvSpPr>
          <p:nvPr>
            <p:ph sz="quarter" idx="21"/>
          </p:nvPr>
        </p:nvSpPr>
        <p:spPr>
          <a:xfrm>
            <a:off x="440928" y="818625"/>
            <a:ext cx="8241231" cy="669600"/>
          </a:xfrm>
          <a:prstGeom prst="rect">
            <a:avLst/>
          </a:prstGeom>
        </p:spPr>
        <p:txBody>
          <a:bodyPr/>
          <a:lstStyle>
            <a:lvl1pPr marL="0" indent="0">
              <a:buFontTx/>
              <a:buNone/>
              <a:defRPr sz="1662" b="1">
                <a:solidFill>
                  <a:srgbClr val="DC241F"/>
                </a:solidFill>
                <a:latin typeface="+mn-lt"/>
              </a:defRPr>
            </a:lvl1pPr>
            <a:lvl2pPr>
              <a:buFontTx/>
              <a:buNone/>
              <a:defRPr/>
            </a:lvl2pPr>
            <a:lvl3pPr>
              <a:buFontTx/>
              <a:buNone/>
              <a:defRPr/>
            </a:lvl3pPr>
            <a:lvl4pPr>
              <a:buFontTx/>
              <a:buNone/>
              <a:defRPr/>
            </a:lvl4pPr>
            <a:lvl5pPr>
              <a:buFontTx/>
              <a:buNone/>
              <a:defRPr/>
            </a:lvl5pPr>
          </a:lstStyle>
          <a:p>
            <a:pPr lvl="0"/>
            <a:r>
              <a:rPr lang="en-US" dirty="0" smtClean="0"/>
              <a:t>Click to edit Master text styles</a:t>
            </a:r>
          </a:p>
        </p:txBody>
      </p:sp>
      <p:sp>
        <p:nvSpPr>
          <p:cNvPr id="8" name="Slide Number Placeholder 4"/>
          <p:cNvSpPr>
            <a:spLocks noGrp="1"/>
          </p:cNvSpPr>
          <p:nvPr>
            <p:ph type="sldNum" sz="quarter" idx="23"/>
          </p:nvPr>
        </p:nvSpPr>
        <p:spPr>
          <a:xfrm>
            <a:off x="8721969" y="6334126"/>
            <a:ext cx="422031" cy="365125"/>
          </a:xfrm>
          <a:prstGeom prst="rect">
            <a:avLst/>
          </a:prstGeom>
        </p:spPr>
        <p:txBody>
          <a:bodyPr/>
          <a:lstStyle>
            <a:lvl1pPr>
              <a:defRPr smtClean="0"/>
            </a:lvl1pPr>
          </a:lstStyle>
          <a:p>
            <a:pPr>
              <a:defRPr/>
            </a:pPr>
            <a:fld id="{29F1E0CB-918C-4996-AECE-D12B7DBFF5E2}" type="slidenum">
              <a:rPr lang="en-GB"/>
              <a:pPr>
                <a:defRPr/>
              </a:pPr>
              <a:t>‹#›</a:t>
            </a:fld>
            <a:endParaRPr lang="en-GB" dirty="0"/>
          </a:p>
        </p:txBody>
      </p:sp>
      <p:sp>
        <p:nvSpPr>
          <p:cNvPr id="9" name="Text Placeholder 18"/>
          <p:cNvSpPr>
            <a:spLocks noGrp="1"/>
          </p:cNvSpPr>
          <p:nvPr>
            <p:ph type="body" sz="quarter" idx="24"/>
          </p:nvPr>
        </p:nvSpPr>
        <p:spPr>
          <a:xfrm>
            <a:off x="1334966" y="6059489"/>
            <a:ext cx="5593373" cy="573087"/>
          </a:xfrm>
          <a:prstGeom prst="rect">
            <a:avLst/>
          </a:prstGeom>
        </p:spPr>
        <p:txBody>
          <a:bodyPr anchor="b"/>
          <a:lstStyle>
            <a:lvl1pPr marL="164127" indent="-164127">
              <a:buNone/>
              <a:defRPr sz="831"/>
            </a:lvl1pPr>
          </a:lstStyle>
          <a:p>
            <a:pPr lvl="0"/>
            <a:endParaRPr lang="en-US" dirty="0"/>
          </a:p>
        </p:txBody>
      </p:sp>
    </p:spTree>
    <p:extLst>
      <p:ext uri="{BB962C8B-B14F-4D97-AF65-F5344CB8AC3E}">
        <p14:creationId xmlns:p14="http://schemas.microsoft.com/office/powerpoint/2010/main" val="417070287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36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440491" y="274639"/>
            <a:ext cx="5283692" cy="421398"/>
          </a:xfrm>
          <a:prstGeom prst="rect">
            <a:avLst/>
          </a:prstGeom>
        </p:spPr>
        <p:txBody>
          <a:bodyPr/>
          <a:lstStyle>
            <a:lvl1pPr algn="l">
              <a:defRPr sz="2585" b="1">
                <a:solidFill>
                  <a:srgbClr val="892034"/>
                </a:solidFill>
              </a:defRPr>
            </a:lvl1pPr>
          </a:lstStyle>
          <a:p>
            <a:endParaRPr lang="en-US" dirty="0"/>
          </a:p>
        </p:txBody>
      </p:sp>
      <p:sp>
        <p:nvSpPr>
          <p:cNvPr id="7" name="Text Placeholder 6"/>
          <p:cNvSpPr>
            <a:spLocks noGrp="1"/>
          </p:cNvSpPr>
          <p:nvPr>
            <p:ph type="body" sz="quarter" idx="13"/>
          </p:nvPr>
        </p:nvSpPr>
        <p:spPr>
          <a:xfrm>
            <a:off x="440490" y="1719264"/>
            <a:ext cx="8241231" cy="4257675"/>
          </a:xfrm>
          <a:prstGeom prst="rect">
            <a:avLst/>
          </a:prstGeom>
        </p:spPr>
        <p:txBody>
          <a:bodyPr/>
          <a:lstStyle>
            <a:lvl1pPr marL="164127" indent="-164127">
              <a:buClr>
                <a:srgbClr val="C00000"/>
              </a:buClr>
              <a:buFont typeface="Arial" pitchFamily="34" charset="0"/>
              <a:buChar char="►"/>
              <a:defRPr sz="1477">
                <a:latin typeface="Arial" pitchFamily="34" charset="0"/>
                <a:cs typeface="Arial" pitchFamily="34" charset="0"/>
              </a:defRPr>
            </a:lvl1pPr>
            <a:lvl2pPr marL="328254" indent="-164127">
              <a:buClr>
                <a:srgbClr val="C00000"/>
              </a:buClr>
              <a:buFont typeface="Wingdings" pitchFamily="2" charset="2"/>
              <a:buChar char="§"/>
              <a:defRPr sz="1292">
                <a:latin typeface="Arial" pitchFamily="34" charset="0"/>
                <a:cs typeface="Arial" pitchFamily="34" charset="0"/>
              </a:defRPr>
            </a:lvl2pPr>
            <a:lvl3pPr marL="490917" indent="-162662">
              <a:buClr>
                <a:srgbClr val="C00000"/>
              </a:buClr>
              <a:buFont typeface="Courier New" pitchFamily="49" charset="0"/>
              <a:buChar char="o"/>
              <a:defRPr sz="1108">
                <a:latin typeface="Arial" pitchFamily="34" charset="0"/>
                <a:cs typeface="Arial" pitchFamily="34" charset="0"/>
              </a:defRPr>
            </a:lvl3pPr>
            <a:lvl4pPr marL="578842" indent="-87925">
              <a:buClr>
                <a:srgbClr val="C00000"/>
              </a:buClr>
              <a:buFont typeface="Arial" pitchFamily="34" charset="0"/>
              <a:buChar char="•"/>
              <a:defRPr sz="923">
                <a:latin typeface="Arial" pitchFamily="34" charset="0"/>
                <a:cs typeface="Arial" pitchFamily="34" charset="0"/>
              </a:defRPr>
            </a:lvl4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
        <p:nvSpPr>
          <p:cNvPr id="11" name="Text Placeholder 10"/>
          <p:cNvSpPr>
            <a:spLocks noGrp="1"/>
          </p:cNvSpPr>
          <p:nvPr>
            <p:ph type="body" sz="quarter" idx="15" hasCustomPrompt="1"/>
          </p:nvPr>
        </p:nvSpPr>
        <p:spPr>
          <a:xfrm>
            <a:off x="5870637" y="274837"/>
            <a:ext cx="2809338" cy="421200"/>
          </a:xfrm>
          <a:prstGeom prst="rect">
            <a:avLst/>
          </a:prstGeom>
        </p:spPr>
        <p:txBody>
          <a:bodyPr/>
          <a:lstStyle>
            <a:lvl1pPr algn="r">
              <a:buNone/>
              <a:defRPr sz="1292" cap="all" baseline="0">
                <a:latin typeface="Arial" pitchFamily="34" charset="0"/>
                <a:cs typeface="Arial" pitchFamily="34" charset="0"/>
              </a:defRPr>
            </a:lvl1pPr>
          </a:lstStyle>
          <a:p>
            <a:pPr lvl="0"/>
            <a:r>
              <a:rPr lang="en-US" dirty="0" smtClean="0"/>
              <a:t>CLICK TO EDIT MASTER TEXT STYLES</a:t>
            </a:r>
          </a:p>
        </p:txBody>
      </p:sp>
      <p:sp>
        <p:nvSpPr>
          <p:cNvPr id="12" name="Content Placeholder 14"/>
          <p:cNvSpPr>
            <a:spLocks noGrp="1"/>
          </p:cNvSpPr>
          <p:nvPr>
            <p:ph sz="quarter" idx="21"/>
          </p:nvPr>
        </p:nvSpPr>
        <p:spPr>
          <a:xfrm>
            <a:off x="440928" y="818625"/>
            <a:ext cx="8241231" cy="669600"/>
          </a:xfrm>
          <a:prstGeom prst="rect">
            <a:avLst/>
          </a:prstGeom>
        </p:spPr>
        <p:txBody>
          <a:bodyPr/>
          <a:lstStyle>
            <a:lvl1pPr marL="0" indent="0">
              <a:buFontTx/>
              <a:buNone/>
              <a:defRPr sz="1662" b="1">
                <a:solidFill>
                  <a:srgbClr val="DC241F"/>
                </a:solidFill>
                <a:latin typeface="+mn-lt"/>
              </a:defRPr>
            </a:lvl1pPr>
            <a:lvl2pPr>
              <a:buFontTx/>
              <a:buNone/>
              <a:defRPr/>
            </a:lvl2pPr>
            <a:lvl3pPr>
              <a:buFontTx/>
              <a:buNone/>
              <a:defRPr/>
            </a:lvl3pPr>
            <a:lvl4pPr>
              <a:buFontTx/>
              <a:buNone/>
              <a:defRPr/>
            </a:lvl4pPr>
            <a:lvl5pPr>
              <a:buFontTx/>
              <a:buNone/>
              <a:defRPr/>
            </a:lvl5pPr>
          </a:lstStyle>
          <a:p>
            <a:pPr lvl="0"/>
            <a:r>
              <a:rPr lang="en-US" dirty="0" smtClean="0"/>
              <a:t>Click to edit Master text styles</a:t>
            </a:r>
          </a:p>
        </p:txBody>
      </p:sp>
      <p:sp>
        <p:nvSpPr>
          <p:cNvPr id="8" name="Slide Number Placeholder 4"/>
          <p:cNvSpPr>
            <a:spLocks noGrp="1"/>
          </p:cNvSpPr>
          <p:nvPr>
            <p:ph type="sldNum" sz="quarter" idx="23"/>
          </p:nvPr>
        </p:nvSpPr>
        <p:spPr>
          <a:xfrm>
            <a:off x="8721969" y="6334126"/>
            <a:ext cx="422031" cy="365125"/>
          </a:xfrm>
          <a:prstGeom prst="rect">
            <a:avLst/>
          </a:prstGeom>
        </p:spPr>
        <p:txBody>
          <a:bodyPr/>
          <a:lstStyle>
            <a:lvl1pPr>
              <a:defRPr smtClean="0"/>
            </a:lvl1pPr>
          </a:lstStyle>
          <a:p>
            <a:pPr>
              <a:defRPr/>
            </a:pPr>
            <a:fld id="{29F1E0CB-918C-4996-AECE-D12B7DBFF5E2}" type="slidenum">
              <a:rPr lang="en-GB"/>
              <a:pPr>
                <a:defRPr/>
              </a:pPr>
              <a:t>‹#›</a:t>
            </a:fld>
            <a:endParaRPr lang="en-GB" dirty="0"/>
          </a:p>
        </p:txBody>
      </p:sp>
      <p:sp>
        <p:nvSpPr>
          <p:cNvPr id="9" name="Text Placeholder 18"/>
          <p:cNvSpPr>
            <a:spLocks noGrp="1"/>
          </p:cNvSpPr>
          <p:nvPr>
            <p:ph type="body" sz="quarter" idx="24"/>
          </p:nvPr>
        </p:nvSpPr>
        <p:spPr>
          <a:xfrm>
            <a:off x="1334966" y="6059489"/>
            <a:ext cx="5593373" cy="573087"/>
          </a:xfrm>
          <a:prstGeom prst="rect">
            <a:avLst/>
          </a:prstGeom>
        </p:spPr>
        <p:txBody>
          <a:bodyPr anchor="b"/>
          <a:lstStyle>
            <a:lvl1pPr marL="164127" indent="-164127">
              <a:buNone/>
              <a:defRPr sz="831"/>
            </a:lvl1pPr>
          </a:lstStyle>
          <a:p>
            <a:pPr lvl="0"/>
            <a:endParaRPr lang="en-US" dirty="0"/>
          </a:p>
        </p:txBody>
      </p:sp>
    </p:spTree>
    <p:extLst>
      <p:ext uri="{BB962C8B-B14F-4D97-AF65-F5344CB8AC3E}">
        <p14:creationId xmlns:p14="http://schemas.microsoft.com/office/powerpoint/2010/main" val="368837925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32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440491" y="274639"/>
            <a:ext cx="5283692" cy="421398"/>
          </a:xfrm>
          <a:prstGeom prst="rect">
            <a:avLst/>
          </a:prstGeom>
        </p:spPr>
        <p:txBody>
          <a:bodyPr/>
          <a:lstStyle>
            <a:lvl1pPr algn="l">
              <a:defRPr sz="2585" b="1">
                <a:solidFill>
                  <a:srgbClr val="892034"/>
                </a:solidFill>
              </a:defRPr>
            </a:lvl1pPr>
          </a:lstStyle>
          <a:p>
            <a:endParaRPr lang="en-US" dirty="0"/>
          </a:p>
        </p:txBody>
      </p:sp>
      <p:sp>
        <p:nvSpPr>
          <p:cNvPr id="7" name="Text Placeholder 6"/>
          <p:cNvSpPr>
            <a:spLocks noGrp="1"/>
          </p:cNvSpPr>
          <p:nvPr>
            <p:ph type="body" sz="quarter" idx="13"/>
          </p:nvPr>
        </p:nvSpPr>
        <p:spPr>
          <a:xfrm>
            <a:off x="440490" y="1719264"/>
            <a:ext cx="8241231" cy="4257675"/>
          </a:xfrm>
          <a:prstGeom prst="rect">
            <a:avLst/>
          </a:prstGeom>
        </p:spPr>
        <p:txBody>
          <a:bodyPr/>
          <a:lstStyle>
            <a:lvl1pPr marL="164127" indent="-164127">
              <a:buClr>
                <a:srgbClr val="C00000"/>
              </a:buClr>
              <a:buFont typeface="Arial" pitchFamily="34" charset="0"/>
              <a:buChar char="►"/>
              <a:defRPr sz="1477">
                <a:latin typeface="Arial" pitchFamily="34" charset="0"/>
                <a:cs typeface="Arial" pitchFamily="34" charset="0"/>
              </a:defRPr>
            </a:lvl1pPr>
            <a:lvl2pPr marL="328254" indent="-164127">
              <a:buClr>
                <a:srgbClr val="C00000"/>
              </a:buClr>
              <a:buFont typeface="Wingdings" pitchFamily="2" charset="2"/>
              <a:buChar char="§"/>
              <a:defRPr sz="1292">
                <a:latin typeface="Arial" pitchFamily="34" charset="0"/>
                <a:cs typeface="Arial" pitchFamily="34" charset="0"/>
              </a:defRPr>
            </a:lvl2pPr>
            <a:lvl3pPr marL="490917" indent="-162662">
              <a:buClr>
                <a:srgbClr val="C00000"/>
              </a:buClr>
              <a:buFont typeface="Courier New" pitchFamily="49" charset="0"/>
              <a:buChar char="o"/>
              <a:defRPr sz="1108">
                <a:latin typeface="Arial" pitchFamily="34" charset="0"/>
                <a:cs typeface="Arial" pitchFamily="34" charset="0"/>
              </a:defRPr>
            </a:lvl3pPr>
            <a:lvl4pPr marL="578842" indent="-87925">
              <a:buClr>
                <a:srgbClr val="C00000"/>
              </a:buClr>
              <a:buFont typeface="Arial" pitchFamily="34" charset="0"/>
              <a:buChar char="•"/>
              <a:defRPr sz="923">
                <a:latin typeface="Arial" pitchFamily="34" charset="0"/>
                <a:cs typeface="Arial" pitchFamily="34" charset="0"/>
              </a:defRPr>
            </a:lvl4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
        <p:nvSpPr>
          <p:cNvPr id="11" name="Text Placeholder 10"/>
          <p:cNvSpPr>
            <a:spLocks noGrp="1"/>
          </p:cNvSpPr>
          <p:nvPr>
            <p:ph type="body" sz="quarter" idx="15" hasCustomPrompt="1"/>
          </p:nvPr>
        </p:nvSpPr>
        <p:spPr>
          <a:xfrm>
            <a:off x="5870637" y="274837"/>
            <a:ext cx="2809338" cy="421200"/>
          </a:xfrm>
          <a:prstGeom prst="rect">
            <a:avLst/>
          </a:prstGeom>
        </p:spPr>
        <p:txBody>
          <a:bodyPr/>
          <a:lstStyle>
            <a:lvl1pPr algn="r">
              <a:buNone/>
              <a:defRPr sz="1292" cap="all" baseline="0">
                <a:latin typeface="Arial" pitchFamily="34" charset="0"/>
                <a:cs typeface="Arial" pitchFamily="34" charset="0"/>
              </a:defRPr>
            </a:lvl1pPr>
          </a:lstStyle>
          <a:p>
            <a:pPr lvl="0"/>
            <a:r>
              <a:rPr lang="en-US" dirty="0" smtClean="0"/>
              <a:t>CLICK TO EDIT MASTER TEXT STYLES</a:t>
            </a:r>
          </a:p>
        </p:txBody>
      </p:sp>
      <p:sp>
        <p:nvSpPr>
          <p:cNvPr id="12" name="Content Placeholder 14"/>
          <p:cNvSpPr>
            <a:spLocks noGrp="1"/>
          </p:cNvSpPr>
          <p:nvPr>
            <p:ph sz="quarter" idx="21"/>
          </p:nvPr>
        </p:nvSpPr>
        <p:spPr>
          <a:xfrm>
            <a:off x="440928" y="818625"/>
            <a:ext cx="8241231" cy="669600"/>
          </a:xfrm>
          <a:prstGeom prst="rect">
            <a:avLst/>
          </a:prstGeom>
        </p:spPr>
        <p:txBody>
          <a:bodyPr/>
          <a:lstStyle>
            <a:lvl1pPr marL="0" indent="0">
              <a:buFontTx/>
              <a:buNone/>
              <a:defRPr sz="1662" b="1">
                <a:solidFill>
                  <a:srgbClr val="DC241F"/>
                </a:solidFill>
                <a:latin typeface="+mn-lt"/>
              </a:defRPr>
            </a:lvl1pPr>
            <a:lvl2pPr>
              <a:buFontTx/>
              <a:buNone/>
              <a:defRPr/>
            </a:lvl2pPr>
            <a:lvl3pPr>
              <a:buFontTx/>
              <a:buNone/>
              <a:defRPr/>
            </a:lvl3pPr>
            <a:lvl4pPr>
              <a:buFontTx/>
              <a:buNone/>
              <a:defRPr/>
            </a:lvl4pPr>
            <a:lvl5pPr>
              <a:buFontTx/>
              <a:buNone/>
              <a:defRPr/>
            </a:lvl5pPr>
          </a:lstStyle>
          <a:p>
            <a:pPr lvl="0"/>
            <a:r>
              <a:rPr lang="en-US" dirty="0" smtClean="0"/>
              <a:t>Click to edit Master text styles</a:t>
            </a:r>
          </a:p>
        </p:txBody>
      </p:sp>
      <p:sp>
        <p:nvSpPr>
          <p:cNvPr id="8" name="Slide Number Placeholder 4"/>
          <p:cNvSpPr>
            <a:spLocks noGrp="1"/>
          </p:cNvSpPr>
          <p:nvPr>
            <p:ph type="sldNum" sz="quarter" idx="23"/>
          </p:nvPr>
        </p:nvSpPr>
        <p:spPr>
          <a:xfrm>
            <a:off x="8721969" y="6334126"/>
            <a:ext cx="422031" cy="365125"/>
          </a:xfrm>
          <a:prstGeom prst="rect">
            <a:avLst/>
          </a:prstGeom>
        </p:spPr>
        <p:txBody>
          <a:bodyPr/>
          <a:lstStyle>
            <a:lvl1pPr>
              <a:defRPr smtClean="0"/>
            </a:lvl1pPr>
          </a:lstStyle>
          <a:p>
            <a:pPr>
              <a:defRPr/>
            </a:pPr>
            <a:fld id="{29F1E0CB-918C-4996-AECE-D12B7DBFF5E2}" type="slidenum">
              <a:rPr lang="en-GB"/>
              <a:pPr>
                <a:defRPr/>
              </a:pPr>
              <a:t>‹#›</a:t>
            </a:fld>
            <a:endParaRPr lang="en-GB" dirty="0"/>
          </a:p>
        </p:txBody>
      </p:sp>
      <p:sp>
        <p:nvSpPr>
          <p:cNvPr id="9" name="Text Placeholder 18"/>
          <p:cNvSpPr>
            <a:spLocks noGrp="1"/>
          </p:cNvSpPr>
          <p:nvPr>
            <p:ph type="body" sz="quarter" idx="24"/>
          </p:nvPr>
        </p:nvSpPr>
        <p:spPr>
          <a:xfrm>
            <a:off x="1334966" y="6059489"/>
            <a:ext cx="5593373" cy="573087"/>
          </a:xfrm>
          <a:prstGeom prst="rect">
            <a:avLst/>
          </a:prstGeom>
        </p:spPr>
        <p:txBody>
          <a:bodyPr anchor="b"/>
          <a:lstStyle>
            <a:lvl1pPr marL="164127" indent="-164127">
              <a:buNone/>
              <a:defRPr sz="831"/>
            </a:lvl1pPr>
          </a:lstStyle>
          <a:p>
            <a:pPr lvl="0"/>
            <a:endParaRPr lang="en-US" dirty="0"/>
          </a:p>
        </p:txBody>
      </p:sp>
    </p:spTree>
    <p:extLst>
      <p:ext uri="{BB962C8B-B14F-4D97-AF65-F5344CB8AC3E}">
        <p14:creationId xmlns:p14="http://schemas.microsoft.com/office/powerpoint/2010/main" val="1103493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p:txBody>
          <a:bodyPr/>
          <a:lstStyle/>
          <a:p>
            <a:pPr fontAlgn="base">
              <a:spcBef>
                <a:spcPct val="0"/>
              </a:spcBef>
              <a:spcAft>
                <a:spcPct val="0"/>
              </a:spcAft>
              <a:defRPr/>
            </a:pPr>
            <a:fld id="{07380733-91CD-4672-9A6E-73D7A8DAF82A}" type="slidenum">
              <a:rPr lang="en-US" smtClean="0"/>
              <a:pPr fontAlgn="base">
                <a:spcBef>
                  <a:spcPct val="0"/>
                </a:spcBef>
                <a:spcAft>
                  <a:spcPct val="0"/>
                </a:spcAft>
                <a:defRPr/>
              </a:pPr>
              <a:t>‹#›</a:t>
            </a:fld>
            <a:endParaRPr lang="en-US" dirty="0"/>
          </a:p>
        </p:txBody>
      </p:sp>
    </p:spTree>
    <p:extLst>
      <p:ext uri="{BB962C8B-B14F-4D97-AF65-F5344CB8AC3E}">
        <p14:creationId xmlns:p14="http://schemas.microsoft.com/office/powerpoint/2010/main" val="525514377"/>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print">
            <a:extLst>
              <a:ext uri="{28A0092B-C50C-407E-A947-70E740481C1C}">
                <a14:useLocalDpi xmlns:a14="http://schemas.microsoft.com/office/drawing/2010/main" val="0"/>
              </a:ext>
            </a:extLst>
          </a:blip>
          <a:srcRect b="44660"/>
          <a:stretch/>
        </p:blipFill>
        <p:spPr>
          <a:xfrm>
            <a:off x="0" y="1"/>
            <a:ext cx="9144000" cy="4554245"/>
          </a:xfrm>
          <a:prstGeom prst="rect">
            <a:avLst/>
          </a:prstGeom>
        </p:spPr>
      </p:pic>
      <p:sp>
        <p:nvSpPr>
          <p:cNvPr id="5" name="Rectangle 14"/>
          <p:cNvSpPr>
            <a:spLocks/>
          </p:cNvSpPr>
          <p:nvPr userDrawn="1"/>
        </p:nvSpPr>
        <p:spPr bwMode="auto">
          <a:xfrm>
            <a:off x="292100" y="6569079"/>
            <a:ext cx="4191000" cy="184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38098" rIns="76197" bIns="38098">
            <a:spAutoFit/>
          </a:bodyPr>
          <a:lstStyle/>
          <a:p>
            <a:pPr defTabSz="761970"/>
            <a:r>
              <a:rPr lang="en-US" sz="700" dirty="0">
                <a:solidFill>
                  <a:srgbClr val="000000"/>
                </a:solidFill>
                <a:ea typeface="Verdana" pitchFamily="34" charset="0"/>
                <a:cs typeface="Verdana" pitchFamily="34" charset="0"/>
              </a:rPr>
              <a:t>Copyright © 2014 HCL Technologies </a:t>
            </a:r>
            <a:r>
              <a:rPr lang="en-US" sz="700" dirty="0" smtClean="0">
                <a:solidFill>
                  <a:srgbClr val="000000"/>
                </a:solidFill>
                <a:ea typeface="Verdana" pitchFamily="34" charset="0"/>
                <a:cs typeface="Verdana" pitchFamily="34" charset="0"/>
              </a:rPr>
              <a:t>Limited | www.hcltech.com</a:t>
            </a:r>
            <a:endParaRPr lang="en-US" sz="700" dirty="0">
              <a:solidFill>
                <a:srgbClr val="000000"/>
              </a:solidFill>
              <a:ea typeface="Verdana" pitchFamily="34" charset="0"/>
              <a:cs typeface="Verdana" pitchFamily="34" charset="0"/>
            </a:endParaRPr>
          </a:p>
        </p:txBody>
      </p:sp>
      <p:sp>
        <p:nvSpPr>
          <p:cNvPr id="1433603" name="Rectangle 3"/>
          <p:cNvSpPr>
            <a:spLocks noGrp="1" noChangeArrowheads="1"/>
          </p:cNvSpPr>
          <p:nvPr>
            <p:ph type="ctrTitle"/>
          </p:nvPr>
        </p:nvSpPr>
        <p:spPr>
          <a:xfrm>
            <a:off x="302948" y="4954587"/>
            <a:ext cx="8587052" cy="836614"/>
          </a:xfrm>
        </p:spPr>
        <p:txBody>
          <a:bodyPr lIns="76197" rIns="76197"/>
          <a:lstStyle>
            <a:lvl1pPr>
              <a:lnSpc>
                <a:spcPct val="100000"/>
              </a:lnSpc>
              <a:spcBef>
                <a:spcPts val="500"/>
              </a:spcBef>
              <a:defRPr sz="1700">
                <a:solidFill>
                  <a:srgbClr val="00529B"/>
                </a:solidFill>
                <a:latin typeface="+mj-lt"/>
              </a:defRPr>
            </a:lvl1pPr>
          </a:lstStyle>
          <a:p>
            <a:r>
              <a:rPr lang="en-US" dirty="0"/>
              <a:t>Click to edit Master title style</a:t>
            </a:r>
          </a:p>
        </p:txBody>
      </p:sp>
      <p:sp>
        <p:nvSpPr>
          <p:cNvPr id="1433605" name="Rectangle 5"/>
          <p:cNvSpPr>
            <a:spLocks noGrp="1" noChangeArrowheads="1"/>
          </p:cNvSpPr>
          <p:nvPr>
            <p:ph type="subTitle" sz="quarter" idx="1"/>
          </p:nvPr>
        </p:nvSpPr>
        <p:spPr>
          <a:xfrm>
            <a:off x="302948" y="5782322"/>
            <a:ext cx="8587052" cy="609600"/>
          </a:xfrm>
        </p:spPr>
        <p:txBody>
          <a:bodyPr/>
          <a:lstStyle>
            <a:lvl1pPr marL="0" indent="0">
              <a:lnSpc>
                <a:spcPct val="100000"/>
              </a:lnSpc>
              <a:spcBef>
                <a:spcPts val="833"/>
              </a:spcBef>
              <a:buFont typeface="Wingdings 2" pitchFamily="18" charset="2"/>
              <a:buNone/>
              <a:defRPr sz="1100" b="1">
                <a:solidFill>
                  <a:srgbClr val="5F5F5F"/>
                </a:solidFill>
                <a:latin typeface="+mj-lt"/>
              </a:defRPr>
            </a:lvl1pPr>
          </a:lstStyle>
          <a:p>
            <a:r>
              <a:rPr lang="en-US" dirty="0"/>
              <a:t>Click to edit Master subtitle style</a:t>
            </a:r>
          </a:p>
        </p:txBody>
      </p:sp>
      <p:grpSp>
        <p:nvGrpSpPr>
          <p:cNvPr id="13" name="Group 5"/>
          <p:cNvGrpSpPr>
            <a:grpSpLocks noChangeAspect="1"/>
          </p:cNvGrpSpPr>
          <p:nvPr userDrawn="1"/>
        </p:nvGrpSpPr>
        <p:grpSpPr bwMode="auto">
          <a:xfrm>
            <a:off x="8053389" y="6596065"/>
            <a:ext cx="785813" cy="160337"/>
            <a:chOff x="5094" y="3939"/>
            <a:chExt cx="1488" cy="255"/>
          </a:xfrm>
        </p:grpSpPr>
        <p:sp>
          <p:nvSpPr>
            <p:cNvPr id="14" name="AutoShape 4"/>
            <p:cNvSpPr>
              <a:spLocks noChangeAspect="1" noChangeArrowheads="1" noTextEdit="1"/>
            </p:cNvSpPr>
            <p:nvPr userDrawn="1"/>
          </p:nvSpPr>
          <p:spPr bwMode="auto">
            <a:xfrm>
              <a:off x="5094" y="3939"/>
              <a:ext cx="1488" cy="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defTabSz="761970"/>
              <a:endParaRPr lang="en-US" sz="1500">
                <a:solidFill>
                  <a:srgbClr val="000000"/>
                </a:solidFill>
              </a:endParaRPr>
            </a:p>
          </p:txBody>
        </p:sp>
        <p:sp>
          <p:nvSpPr>
            <p:cNvPr id="15" name="Freeform 6"/>
            <p:cNvSpPr>
              <a:spLocks/>
            </p:cNvSpPr>
            <p:nvPr userDrawn="1"/>
          </p:nvSpPr>
          <p:spPr bwMode="auto">
            <a:xfrm>
              <a:off x="5122" y="3965"/>
              <a:ext cx="555" cy="194"/>
            </a:xfrm>
            <a:custGeom>
              <a:avLst/>
              <a:gdLst>
                <a:gd name="T0" fmla="*/ 0 w 555"/>
                <a:gd name="T1" fmla="*/ 194 h 194"/>
                <a:gd name="T2" fmla="*/ 156 w 555"/>
                <a:gd name="T3" fmla="*/ 194 h 194"/>
                <a:gd name="T4" fmla="*/ 189 w 555"/>
                <a:gd name="T5" fmla="*/ 116 h 194"/>
                <a:gd name="T6" fmla="*/ 343 w 555"/>
                <a:gd name="T7" fmla="*/ 116 h 194"/>
                <a:gd name="T8" fmla="*/ 310 w 555"/>
                <a:gd name="T9" fmla="*/ 194 h 194"/>
                <a:gd name="T10" fmla="*/ 468 w 555"/>
                <a:gd name="T11" fmla="*/ 194 h 194"/>
                <a:gd name="T12" fmla="*/ 555 w 555"/>
                <a:gd name="T13" fmla="*/ 0 h 194"/>
                <a:gd name="T14" fmla="*/ 395 w 555"/>
                <a:gd name="T15" fmla="*/ 0 h 194"/>
                <a:gd name="T16" fmla="*/ 366 w 555"/>
                <a:gd name="T17" fmla="*/ 66 h 194"/>
                <a:gd name="T18" fmla="*/ 213 w 555"/>
                <a:gd name="T19" fmla="*/ 66 h 194"/>
                <a:gd name="T20" fmla="*/ 241 w 555"/>
                <a:gd name="T21" fmla="*/ 0 h 194"/>
                <a:gd name="T22" fmla="*/ 85 w 555"/>
                <a:gd name="T23" fmla="*/ 0 h 194"/>
                <a:gd name="T24" fmla="*/ 0 w 555"/>
                <a:gd name="T25" fmla="*/ 194 h 19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55" h="194">
                  <a:moveTo>
                    <a:pt x="0" y="194"/>
                  </a:moveTo>
                  <a:lnTo>
                    <a:pt x="156" y="194"/>
                  </a:lnTo>
                  <a:lnTo>
                    <a:pt x="189" y="116"/>
                  </a:lnTo>
                  <a:lnTo>
                    <a:pt x="343" y="116"/>
                  </a:lnTo>
                  <a:lnTo>
                    <a:pt x="310" y="194"/>
                  </a:lnTo>
                  <a:lnTo>
                    <a:pt x="468" y="194"/>
                  </a:lnTo>
                  <a:lnTo>
                    <a:pt x="555" y="0"/>
                  </a:lnTo>
                  <a:lnTo>
                    <a:pt x="395" y="0"/>
                  </a:lnTo>
                  <a:lnTo>
                    <a:pt x="366" y="66"/>
                  </a:lnTo>
                  <a:lnTo>
                    <a:pt x="213" y="66"/>
                  </a:lnTo>
                  <a:lnTo>
                    <a:pt x="241" y="0"/>
                  </a:lnTo>
                  <a:lnTo>
                    <a:pt x="85" y="0"/>
                  </a:lnTo>
                  <a:lnTo>
                    <a:pt x="0" y="194"/>
                  </a:lnTo>
                  <a:close/>
                </a:path>
              </a:pathLst>
            </a:custGeom>
            <a:solidFill>
              <a:srgbClr val="0052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761970"/>
              <a:endParaRPr lang="en-US" sz="1500">
                <a:solidFill>
                  <a:srgbClr val="000000"/>
                </a:solidFill>
              </a:endParaRPr>
            </a:p>
          </p:txBody>
        </p:sp>
        <p:sp>
          <p:nvSpPr>
            <p:cNvPr id="16" name="Freeform 7"/>
            <p:cNvSpPr>
              <a:spLocks/>
            </p:cNvSpPr>
            <p:nvPr userDrawn="1"/>
          </p:nvSpPr>
          <p:spPr bwMode="auto">
            <a:xfrm>
              <a:off x="5649" y="3949"/>
              <a:ext cx="524" cy="222"/>
            </a:xfrm>
            <a:custGeom>
              <a:avLst/>
              <a:gdLst>
                <a:gd name="T0" fmla="*/ 375 w 222"/>
                <a:gd name="T1" fmla="*/ 83 h 94"/>
                <a:gd name="T2" fmla="*/ 524 w 222"/>
                <a:gd name="T3" fmla="*/ 83 h 94"/>
                <a:gd name="T4" fmla="*/ 430 w 222"/>
                <a:gd name="T5" fmla="*/ 19 h 94"/>
                <a:gd name="T6" fmla="*/ 80 w 222"/>
                <a:gd name="T7" fmla="*/ 59 h 94"/>
                <a:gd name="T8" fmla="*/ 73 w 222"/>
                <a:gd name="T9" fmla="*/ 194 h 94"/>
                <a:gd name="T10" fmla="*/ 361 w 222"/>
                <a:gd name="T11" fmla="*/ 205 h 94"/>
                <a:gd name="T12" fmla="*/ 493 w 222"/>
                <a:gd name="T13" fmla="*/ 146 h 94"/>
                <a:gd name="T14" fmla="*/ 342 w 222"/>
                <a:gd name="T15" fmla="*/ 146 h 94"/>
                <a:gd name="T16" fmla="*/ 267 w 222"/>
                <a:gd name="T17" fmla="*/ 170 h 94"/>
                <a:gd name="T18" fmla="*/ 186 w 222"/>
                <a:gd name="T19" fmla="*/ 113 h 94"/>
                <a:gd name="T20" fmla="*/ 297 w 222"/>
                <a:gd name="T21" fmla="*/ 59 h 94"/>
                <a:gd name="T22" fmla="*/ 375 w 222"/>
                <a:gd name="T23" fmla="*/ 83 h 9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22" h="94">
                  <a:moveTo>
                    <a:pt x="159" y="35"/>
                  </a:moveTo>
                  <a:cubicBezTo>
                    <a:pt x="222" y="35"/>
                    <a:pt x="222" y="35"/>
                    <a:pt x="222" y="35"/>
                  </a:cubicBezTo>
                  <a:cubicBezTo>
                    <a:pt x="221" y="21"/>
                    <a:pt x="208" y="12"/>
                    <a:pt x="182" y="8"/>
                  </a:cubicBezTo>
                  <a:cubicBezTo>
                    <a:pt x="130" y="0"/>
                    <a:pt x="74" y="3"/>
                    <a:pt x="34" y="25"/>
                  </a:cubicBezTo>
                  <a:cubicBezTo>
                    <a:pt x="2" y="43"/>
                    <a:pt x="0" y="69"/>
                    <a:pt x="31" y="82"/>
                  </a:cubicBezTo>
                  <a:cubicBezTo>
                    <a:pt x="58" y="93"/>
                    <a:pt x="113" y="94"/>
                    <a:pt x="153" y="87"/>
                  </a:cubicBezTo>
                  <a:cubicBezTo>
                    <a:pt x="179" y="83"/>
                    <a:pt x="198" y="74"/>
                    <a:pt x="209" y="62"/>
                  </a:cubicBezTo>
                  <a:cubicBezTo>
                    <a:pt x="145" y="62"/>
                    <a:pt x="145" y="62"/>
                    <a:pt x="145" y="62"/>
                  </a:cubicBezTo>
                  <a:cubicBezTo>
                    <a:pt x="137" y="68"/>
                    <a:pt x="126" y="71"/>
                    <a:pt x="113" y="72"/>
                  </a:cubicBezTo>
                  <a:cubicBezTo>
                    <a:pt x="77" y="72"/>
                    <a:pt x="72" y="61"/>
                    <a:pt x="79" y="48"/>
                  </a:cubicBezTo>
                  <a:cubicBezTo>
                    <a:pt x="86" y="34"/>
                    <a:pt x="102" y="25"/>
                    <a:pt x="126" y="25"/>
                  </a:cubicBezTo>
                  <a:cubicBezTo>
                    <a:pt x="145" y="24"/>
                    <a:pt x="154" y="28"/>
                    <a:pt x="159" y="35"/>
                  </a:cubicBezTo>
                  <a:close/>
                </a:path>
              </a:pathLst>
            </a:custGeom>
            <a:solidFill>
              <a:srgbClr val="0052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761970"/>
              <a:endParaRPr lang="en-US" sz="1500">
                <a:solidFill>
                  <a:srgbClr val="000000"/>
                </a:solidFill>
              </a:endParaRPr>
            </a:p>
          </p:txBody>
        </p:sp>
        <p:sp>
          <p:nvSpPr>
            <p:cNvPr id="17" name="Freeform 8"/>
            <p:cNvSpPr>
              <a:spLocks/>
            </p:cNvSpPr>
            <p:nvPr userDrawn="1"/>
          </p:nvSpPr>
          <p:spPr bwMode="auto">
            <a:xfrm>
              <a:off x="6162" y="3965"/>
              <a:ext cx="403" cy="194"/>
            </a:xfrm>
            <a:custGeom>
              <a:avLst/>
              <a:gdLst>
                <a:gd name="T0" fmla="*/ 248 w 403"/>
                <a:gd name="T1" fmla="*/ 0 h 194"/>
                <a:gd name="T2" fmla="*/ 181 w 403"/>
                <a:gd name="T3" fmla="*/ 146 h 194"/>
                <a:gd name="T4" fmla="*/ 403 w 403"/>
                <a:gd name="T5" fmla="*/ 146 h 194"/>
                <a:gd name="T6" fmla="*/ 385 w 403"/>
                <a:gd name="T7" fmla="*/ 194 h 194"/>
                <a:gd name="T8" fmla="*/ 0 w 403"/>
                <a:gd name="T9" fmla="*/ 194 h 194"/>
                <a:gd name="T10" fmla="*/ 87 w 403"/>
                <a:gd name="T11" fmla="*/ 0 h 194"/>
                <a:gd name="T12" fmla="*/ 248 w 403"/>
                <a:gd name="T13" fmla="*/ 0 h 19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03" h="194">
                  <a:moveTo>
                    <a:pt x="248" y="0"/>
                  </a:moveTo>
                  <a:lnTo>
                    <a:pt x="181" y="146"/>
                  </a:lnTo>
                  <a:lnTo>
                    <a:pt x="403" y="146"/>
                  </a:lnTo>
                  <a:lnTo>
                    <a:pt x="385" y="194"/>
                  </a:lnTo>
                  <a:lnTo>
                    <a:pt x="0" y="194"/>
                  </a:lnTo>
                  <a:lnTo>
                    <a:pt x="87" y="0"/>
                  </a:lnTo>
                  <a:lnTo>
                    <a:pt x="248" y="0"/>
                  </a:lnTo>
                  <a:close/>
                </a:path>
              </a:pathLst>
            </a:custGeom>
            <a:solidFill>
              <a:srgbClr val="0052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761970"/>
              <a:endParaRPr lang="en-US" sz="1500">
                <a:solidFill>
                  <a:srgbClr val="000000"/>
                </a:solidFill>
              </a:endParaRPr>
            </a:p>
          </p:txBody>
        </p:sp>
      </p:grpSp>
      <p:pic>
        <p:nvPicPr>
          <p:cNvPr id="11" name="Picture 3" descr="G:\Jobs\Layout &amp; Template\Temp\Template_1\Sapphire Template - Cover.jpg"/>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t="94556"/>
          <a:stretch/>
        </p:blipFill>
        <p:spPr bwMode="auto">
          <a:xfrm>
            <a:off x="3175" y="4554245"/>
            <a:ext cx="9137650" cy="2622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490434"/>
      </p:ext>
    </p:extLst>
  </p:cSld>
  <p:clrMapOvr>
    <a:masterClrMapping/>
  </p:clrMapOvr>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Last slide">
    <p:spTree>
      <p:nvGrpSpPr>
        <p:cNvPr id="1" name=""/>
        <p:cNvGrpSpPr/>
        <p:nvPr/>
      </p:nvGrpSpPr>
      <p:grpSpPr>
        <a:xfrm>
          <a:off x="0" y="0"/>
          <a:ext cx="0" cy="0"/>
          <a:chOff x="0" y="0"/>
          <a:chExt cx="0" cy="0"/>
        </a:xfrm>
      </p:grpSpPr>
      <p:sp>
        <p:nvSpPr>
          <p:cNvPr id="70" name="Rectangle 6"/>
          <p:cNvSpPr>
            <a:spLocks noChangeArrowheads="1"/>
          </p:cNvSpPr>
          <p:nvPr userDrawn="1"/>
        </p:nvSpPr>
        <p:spPr bwMode="auto">
          <a:xfrm>
            <a:off x="0" y="1"/>
            <a:ext cx="9144000" cy="6856414"/>
          </a:xfrm>
          <a:prstGeom prst="rect">
            <a:avLst/>
          </a:prstGeom>
          <a:solidFill>
            <a:srgbClr val="0E67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197" tIns="38098" rIns="76197" bIns="38098" numCol="1" anchor="t" anchorCtr="0" compatLnSpc="1">
            <a:prstTxWarp prst="textNoShape">
              <a:avLst/>
            </a:prstTxWarp>
          </a:bodyPr>
          <a:lstStyle/>
          <a:p>
            <a:pPr defTabSz="761970"/>
            <a:endParaRPr lang="en-US" sz="1500">
              <a:solidFill>
                <a:srgbClr val="000000"/>
              </a:solidFill>
            </a:endParaRPr>
          </a:p>
        </p:txBody>
      </p:sp>
      <p:grpSp>
        <p:nvGrpSpPr>
          <p:cNvPr id="71" name="Group 70"/>
          <p:cNvGrpSpPr/>
          <p:nvPr userDrawn="1"/>
        </p:nvGrpSpPr>
        <p:grpSpPr>
          <a:xfrm>
            <a:off x="3678371" y="5853113"/>
            <a:ext cx="1787261" cy="438150"/>
            <a:chOff x="3533775" y="5853113"/>
            <a:chExt cx="2144713" cy="438150"/>
          </a:xfrm>
        </p:grpSpPr>
        <p:sp>
          <p:nvSpPr>
            <p:cNvPr id="72" name="Freeform 74"/>
            <p:cNvSpPr>
              <a:spLocks/>
            </p:cNvSpPr>
            <p:nvPr userDrawn="1"/>
          </p:nvSpPr>
          <p:spPr bwMode="auto">
            <a:xfrm>
              <a:off x="4043363" y="5999163"/>
              <a:ext cx="187325" cy="149225"/>
            </a:xfrm>
            <a:custGeom>
              <a:avLst/>
              <a:gdLst>
                <a:gd name="T0" fmla="*/ 188307 w 60"/>
                <a:gd name="T1" fmla="*/ 0 h 47"/>
                <a:gd name="T2" fmla="*/ 144369 w 60"/>
                <a:gd name="T3" fmla="*/ 148243 h 47"/>
                <a:gd name="T4" fmla="*/ 122400 w 60"/>
                <a:gd name="T5" fmla="*/ 148243 h 47"/>
                <a:gd name="T6" fmla="*/ 100430 w 60"/>
                <a:gd name="T7" fmla="*/ 72544 h 47"/>
                <a:gd name="T8" fmla="*/ 94154 w 60"/>
                <a:gd name="T9" fmla="*/ 44157 h 47"/>
                <a:gd name="T10" fmla="*/ 94154 w 60"/>
                <a:gd name="T11" fmla="*/ 44157 h 47"/>
                <a:gd name="T12" fmla="*/ 87877 w 60"/>
                <a:gd name="T13" fmla="*/ 72544 h 47"/>
                <a:gd name="T14" fmla="*/ 65907 w 60"/>
                <a:gd name="T15" fmla="*/ 148243 h 47"/>
                <a:gd name="T16" fmla="*/ 43938 w 60"/>
                <a:gd name="T17" fmla="*/ 148243 h 47"/>
                <a:gd name="T18" fmla="*/ 0 w 60"/>
                <a:gd name="T19" fmla="*/ 0 h 47"/>
                <a:gd name="T20" fmla="*/ 25108 w 60"/>
                <a:gd name="T21" fmla="*/ 0 h 47"/>
                <a:gd name="T22" fmla="*/ 50215 w 60"/>
                <a:gd name="T23" fmla="*/ 88315 h 47"/>
                <a:gd name="T24" fmla="*/ 53354 w 60"/>
                <a:gd name="T25" fmla="*/ 113548 h 47"/>
                <a:gd name="T26" fmla="*/ 53354 w 60"/>
                <a:gd name="T27" fmla="*/ 113548 h 47"/>
                <a:gd name="T28" fmla="*/ 59631 w 60"/>
                <a:gd name="T29" fmla="*/ 88315 h 47"/>
                <a:gd name="T30" fmla="*/ 84738 w 60"/>
                <a:gd name="T31" fmla="*/ 15771 h 47"/>
                <a:gd name="T32" fmla="*/ 103569 w 60"/>
                <a:gd name="T33" fmla="*/ 15771 h 47"/>
                <a:gd name="T34" fmla="*/ 125538 w 60"/>
                <a:gd name="T35" fmla="*/ 88315 h 47"/>
                <a:gd name="T36" fmla="*/ 131815 w 60"/>
                <a:gd name="T37" fmla="*/ 113548 h 47"/>
                <a:gd name="T38" fmla="*/ 131815 w 60"/>
                <a:gd name="T39" fmla="*/ 113548 h 47"/>
                <a:gd name="T40" fmla="*/ 138092 w 60"/>
                <a:gd name="T41" fmla="*/ 88315 h 47"/>
                <a:gd name="T42" fmla="*/ 163199 w 60"/>
                <a:gd name="T43" fmla="*/ 0 h 47"/>
                <a:gd name="T44" fmla="*/ 188307 w 60"/>
                <a:gd name="T45" fmla="*/ 0 h 4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60" h="47">
                  <a:moveTo>
                    <a:pt x="60" y="0"/>
                  </a:moveTo>
                  <a:cubicBezTo>
                    <a:pt x="46" y="47"/>
                    <a:pt x="46" y="47"/>
                    <a:pt x="46" y="47"/>
                  </a:cubicBezTo>
                  <a:cubicBezTo>
                    <a:pt x="39" y="47"/>
                    <a:pt x="39" y="47"/>
                    <a:pt x="39" y="47"/>
                  </a:cubicBezTo>
                  <a:cubicBezTo>
                    <a:pt x="32" y="23"/>
                    <a:pt x="32" y="23"/>
                    <a:pt x="32" y="23"/>
                  </a:cubicBezTo>
                  <a:cubicBezTo>
                    <a:pt x="30" y="17"/>
                    <a:pt x="30" y="14"/>
                    <a:pt x="30" y="14"/>
                  </a:cubicBezTo>
                  <a:cubicBezTo>
                    <a:pt x="30" y="14"/>
                    <a:pt x="30" y="14"/>
                    <a:pt x="30" y="14"/>
                  </a:cubicBezTo>
                  <a:cubicBezTo>
                    <a:pt x="30" y="14"/>
                    <a:pt x="29" y="17"/>
                    <a:pt x="28" y="23"/>
                  </a:cubicBezTo>
                  <a:cubicBezTo>
                    <a:pt x="21" y="47"/>
                    <a:pt x="21" y="47"/>
                    <a:pt x="21" y="47"/>
                  </a:cubicBezTo>
                  <a:cubicBezTo>
                    <a:pt x="14" y="47"/>
                    <a:pt x="14" y="47"/>
                    <a:pt x="14" y="47"/>
                  </a:cubicBezTo>
                  <a:cubicBezTo>
                    <a:pt x="0" y="0"/>
                    <a:pt x="0" y="0"/>
                    <a:pt x="0" y="0"/>
                  </a:cubicBezTo>
                  <a:cubicBezTo>
                    <a:pt x="8" y="0"/>
                    <a:pt x="8" y="0"/>
                    <a:pt x="8" y="0"/>
                  </a:cubicBezTo>
                  <a:cubicBezTo>
                    <a:pt x="16" y="28"/>
                    <a:pt x="16" y="28"/>
                    <a:pt x="16" y="28"/>
                  </a:cubicBezTo>
                  <a:cubicBezTo>
                    <a:pt x="17" y="32"/>
                    <a:pt x="17" y="36"/>
                    <a:pt x="17" y="36"/>
                  </a:cubicBezTo>
                  <a:cubicBezTo>
                    <a:pt x="17" y="36"/>
                    <a:pt x="17" y="36"/>
                    <a:pt x="17" y="36"/>
                  </a:cubicBezTo>
                  <a:cubicBezTo>
                    <a:pt x="17" y="36"/>
                    <a:pt x="18" y="32"/>
                    <a:pt x="19" y="28"/>
                  </a:cubicBezTo>
                  <a:cubicBezTo>
                    <a:pt x="27" y="5"/>
                    <a:pt x="27" y="5"/>
                    <a:pt x="27" y="5"/>
                  </a:cubicBezTo>
                  <a:cubicBezTo>
                    <a:pt x="33" y="5"/>
                    <a:pt x="33" y="5"/>
                    <a:pt x="33" y="5"/>
                  </a:cubicBezTo>
                  <a:cubicBezTo>
                    <a:pt x="40" y="28"/>
                    <a:pt x="40" y="28"/>
                    <a:pt x="40" y="28"/>
                  </a:cubicBezTo>
                  <a:cubicBezTo>
                    <a:pt x="42" y="32"/>
                    <a:pt x="42" y="36"/>
                    <a:pt x="42" y="36"/>
                  </a:cubicBezTo>
                  <a:cubicBezTo>
                    <a:pt x="42" y="36"/>
                    <a:pt x="42" y="36"/>
                    <a:pt x="42" y="36"/>
                  </a:cubicBezTo>
                  <a:cubicBezTo>
                    <a:pt x="42" y="36"/>
                    <a:pt x="43" y="32"/>
                    <a:pt x="44" y="28"/>
                  </a:cubicBezTo>
                  <a:cubicBezTo>
                    <a:pt x="52" y="0"/>
                    <a:pt x="52" y="0"/>
                    <a:pt x="52" y="0"/>
                  </a:cubicBezTo>
                  <a:lnTo>
                    <a:pt x="6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761970"/>
              <a:endParaRPr lang="en-US" sz="1500">
                <a:solidFill>
                  <a:srgbClr val="000000"/>
                </a:solidFill>
              </a:endParaRPr>
            </a:p>
          </p:txBody>
        </p:sp>
        <p:sp>
          <p:nvSpPr>
            <p:cNvPr id="73" name="Freeform 75"/>
            <p:cNvSpPr>
              <a:spLocks noEditPoints="1"/>
            </p:cNvSpPr>
            <p:nvPr userDrawn="1"/>
          </p:nvSpPr>
          <p:spPr bwMode="auto">
            <a:xfrm>
              <a:off x="4219575" y="5999163"/>
              <a:ext cx="136525" cy="149225"/>
            </a:xfrm>
            <a:custGeom>
              <a:avLst/>
              <a:gdLst>
                <a:gd name="T0" fmla="*/ 101375 w 43"/>
                <a:gd name="T1" fmla="*/ 113548 h 47"/>
                <a:gd name="T2" fmla="*/ 38015 w 43"/>
                <a:gd name="T3" fmla="*/ 113548 h 47"/>
                <a:gd name="T4" fmla="*/ 25344 w 43"/>
                <a:gd name="T5" fmla="*/ 148243 h 47"/>
                <a:gd name="T6" fmla="*/ 0 w 43"/>
                <a:gd name="T7" fmla="*/ 148243 h 47"/>
                <a:gd name="T8" fmla="*/ 57023 w 43"/>
                <a:gd name="T9" fmla="*/ 0 h 47"/>
                <a:gd name="T10" fmla="*/ 79199 w 43"/>
                <a:gd name="T11" fmla="*/ 0 h 47"/>
                <a:gd name="T12" fmla="*/ 136222 w 43"/>
                <a:gd name="T13" fmla="*/ 148243 h 47"/>
                <a:gd name="T14" fmla="*/ 110878 w 43"/>
                <a:gd name="T15" fmla="*/ 148243 h 47"/>
                <a:gd name="T16" fmla="*/ 101375 w 43"/>
                <a:gd name="T17" fmla="*/ 113548 h 47"/>
                <a:gd name="T18" fmla="*/ 91871 w 43"/>
                <a:gd name="T19" fmla="*/ 91469 h 47"/>
                <a:gd name="T20" fmla="*/ 76031 w 43"/>
                <a:gd name="T21" fmla="*/ 44157 h 47"/>
                <a:gd name="T22" fmla="*/ 69695 w 43"/>
                <a:gd name="T23" fmla="*/ 25233 h 47"/>
                <a:gd name="T24" fmla="*/ 69695 w 43"/>
                <a:gd name="T25" fmla="*/ 25233 h 47"/>
                <a:gd name="T26" fmla="*/ 63359 w 43"/>
                <a:gd name="T27" fmla="*/ 44157 h 47"/>
                <a:gd name="T28" fmla="*/ 44351 w 43"/>
                <a:gd name="T29" fmla="*/ 91469 h 47"/>
                <a:gd name="T30" fmla="*/ 91871 w 43"/>
                <a:gd name="T31" fmla="*/ 91469 h 4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43" h="47">
                  <a:moveTo>
                    <a:pt x="32" y="36"/>
                  </a:moveTo>
                  <a:cubicBezTo>
                    <a:pt x="12" y="36"/>
                    <a:pt x="12" y="36"/>
                    <a:pt x="12" y="36"/>
                  </a:cubicBezTo>
                  <a:cubicBezTo>
                    <a:pt x="8" y="47"/>
                    <a:pt x="8" y="47"/>
                    <a:pt x="8" y="47"/>
                  </a:cubicBezTo>
                  <a:cubicBezTo>
                    <a:pt x="0" y="47"/>
                    <a:pt x="0" y="47"/>
                    <a:pt x="0" y="47"/>
                  </a:cubicBezTo>
                  <a:cubicBezTo>
                    <a:pt x="18" y="0"/>
                    <a:pt x="18" y="0"/>
                    <a:pt x="18" y="0"/>
                  </a:cubicBezTo>
                  <a:cubicBezTo>
                    <a:pt x="25" y="0"/>
                    <a:pt x="25" y="0"/>
                    <a:pt x="25" y="0"/>
                  </a:cubicBezTo>
                  <a:cubicBezTo>
                    <a:pt x="43" y="47"/>
                    <a:pt x="43" y="47"/>
                    <a:pt x="43" y="47"/>
                  </a:cubicBezTo>
                  <a:cubicBezTo>
                    <a:pt x="35" y="47"/>
                    <a:pt x="35" y="47"/>
                    <a:pt x="35" y="47"/>
                  </a:cubicBezTo>
                  <a:lnTo>
                    <a:pt x="32" y="36"/>
                  </a:lnTo>
                  <a:close/>
                  <a:moveTo>
                    <a:pt x="29" y="29"/>
                  </a:moveTo>
                  <a:cubicBezTo>
                    <a:pt x="24" y="14"/>
                    <a:pt x="24" y="14"/>
                    <a:pt x="24" y="14"/>
                  </a:cubicBezTo>
                  <a:cubicBezTo>
                    <a:pt x="23" y="11"/>
                    <a:pt x="22" y="8"/>
                    <a:pt x="22" y="8"/>
                  </a:cubicBezTo>
                  <a:cubicBezTo>
                    <a:pt x="22" y="8"/>
                    <a:pt x="22" y="8"/>
                    <a:pt x="22" y="8"/>
                  </a:cubicBezTo>
                  <a:cubicBezTo>
                    <a:pt x="22" y="8"/>
                    <a:pt x="21" y="11"/>
                    <a:pt x="20" y="14"/>
                  </a:cubicBezTo>
                  <a:cubicBezTo>
                    <a:pt x="14" y="29"/>
                    <a:pt x="14" y="29"/>
                    <a:pt x="14" y="29"/>
                  </a:cubicBezTo>
                  <a:lnTo>
                    <a:pt x="29" y="2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761970"/>
              <a:endParaRPr lang="en-US" sz="1500">
                <a:solidFill>
                  <a:srgbClr val="000000"/>
                </a:solidFill>
              </a:endParaRPr>
            </a:p>
          </p:txBody>
        </p:sp>
        <p:sp>
          <p:nvSpPr>
            <p:cNvPr id="74" name="Freeform 76"/>
            <p:cNvSpPr>
              <a:spLocks/>
            </p:cNvSpPr>
            <p:nvPr userDrawn="1"/>
          </p:nvSpPr>
          <p:spPr bwMode="auto">
            <a:xfrm>
              <a:off x="4346575" y="5999163"/>
              <a:ext cx="109538" cy="149225"/>
            </a:xfrm>
            <a:custGeom>
              <a:avLst/>
              <a:gdLst>
                <a:gd name="T0" fmla="*/ 109512 w 82"/>
                <a:gd name="T1" fmla="*/ 0 h 111"/>
                <a:gd name="T2" fmla="*/ 109512 w 82"/>
                <a:gd name="T3" fmla="*/ 18697 h 111"/>
                <a:gd name="T4" fmla="*/ 65440 w 82"/>
                <a:gd name="T5" fmla="*/ 18697 h 111"/>
                <a:gd name="T6" fmla="*/ 65440 w 82"/>
                <a:gd name="T7" fmla="*/ 148243 h 111"/>
                <a:gd name="T8" fmla="*/ 44072 w 82"/>
                <a:gd name="T9" fmla="*/ 148243 h 111"/>
                <a:gd name="T10" fmla="*/ 44072 w 82"/>
                <a:gd name="T11" fmla="*/ 18697 h 111"/>
                <a:gd name="T12" fmla="*/ 0 w 82"/>
                <a:gd name="T13" fmla="*/ 18697 h 111"/>
                <a:gd name="T14" fmla="*/ 0 w 82"/>
                <a:gd name="T15" fmla="*/ 0 h 111"/>
                <a:gd name="T16" fmla="*/ 109512 w 82"/>
                <a:gd name="T17" fmla="*/ 0 h 11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82" h="111">
                  <a:moveTo>
                    <a:pt x="82" y="0"/>
                  </a:moveTo>
                  <a:lnTo>
                    <a:pt x="82" y="14"/>
                  </a:lnTo>
                  <a:lnTo>
                    <a:pt x="49" y="14"/>
                  </a:lnTo>
                  <a:lnTo>
                    <a:pt x="49" y="111"/>
                  </a:lnTo>
                  <a:lnTo>
                    <a:pt x="33" y="111"/>
                  </a:lnTo>
                  <a:lnTo>
                    <a:pt x="33" y="14"/>
                  </a:lnTo>
                  <a:lnTo>
                    <a:pt x="0" y="14"/>
                  </a:lnTo>
                  <a:lnTo>
                    <a:pt x="0" y="0"/>
                  </a:lnTo>
                  <a:lnTo>
                    <a:pt x="8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761970"/>
              <a:endParaRPr lang="en-US" sz="1500">
                <a:solidFill>
                  <a:srgbClr val="000000"/>
                </a:solidFill>
              </a:endParaRPr>
            </a:p>
          </p:txBody>
        </p:sp>
        <p:sp>
          <p:nvSpPr>
            <p:cNvPr id="75" name="Freeform 77"/>
            <p:cNvSpPr>
              <a:spLocks/>
            </p:cNvSpPr>
            <p:nvPr userDrawn="1"/>
          </p:nvSpPr>
          <p:spPr bwMode="auto">
            <a:xfrm>
              <a:off x="4462463" y="5995988"/>
              <a:ext cx="131762" cy="153987"/>
            </a:xfrm>
            <a:custGeom>
              <a:avLst/>
              <a:gdLst>
                <a:gd name="T0" fmla="*/ 107031 w 42"/>
                <a:gd name="T1" fmla="*/ 44263 h 49"/>
                <a:gd name="T2" fmla="*/ 69255 w 42"/>
                <a:gd name="T3" fmla="*/ 22131 h 49"/>
                <a:gd name="T4" fmla="*/ 25184 w 42"/>
                <a:gd name="T5" fmla="*/ 75879 h 49"/>
                <a:gd name="T6" fmla="*/ 69255 w 42"/>
                <a:gd name="T7" fmla="*/ 129627 h 49"/>
                <a:gd name="T8" fmla="*/ 110179 w 42"/>
                <a:gd name="T9" fmla="*/ 104334 h 49"/>
                <a:gd name="T10" fmla="*/ 132215 w 42"/>
                <a:gd name="T11" fmla="*/ 110657 h 49"/>
                <a:gd name="T12" fmla="*/ 69255 w 42"/>
                <a:gd name="T13" fmla="*/ 154920 h 49"/>
                <a:gd name="T14" fmla="*/ 0 w 42"/>
                <a:gd name="T15" fmla="*/ 75879 h 49"/>
                <a:gd name="T16" fmla="*/ 69255 w 42"/>
                <a:gd name="T17" fmla="*/ 0 h 49"/>
                <a:gd name="T18" fmla="*/ 129067 w 42"/>
                <a:gd name="T19" fmla="*/ 37940 h 49"/>
                <a:gd name="T20" fmla="*/ 107031 w 42"/>
                <a:gd name="T21" fmla="*/ 44263 h 4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42" h="49">
                  <a:moveTo>
                    <a:pt x="34" y="14"/>
                  </a:moveTo>
                  <a:cubicBezTo>
                    <a:pt x="32" y="9"/>
                    <a:pt x="27" y="7"/>
                    <a:pt x="22" y="7"/>
                  </a:cubicBezTo>
                  <a:cubicBezTo>
                    <a:pt x="14" y="7"/>
                    <a:pt x="8" y="13"/>
                    <a:pt x="8" y="24"/>
                  </a:cubicBezTo>
                  <a:cubicBezTo>
                    <a:pt x="8" y="35"/>
                    <a:pt x="14" y="41"/>
                    <a:pt x="22" y="41"/>
                  </a:cubicBezTo>
                  <a:cubicBezTo>
                    <a:pt x="28" y="41"/>
                    <a:pt x="33" y="38"/>
                    <a:pt x="35" y="33"/>
                  </a:cubicBezTo>
                  <a:cubicBezTo>
                    <a:pt x="42" y="35"/>
                    <a:pt x="42" y="35"/>
                    <a:pt x="42" y="35"/>
                  </a:cubicBezTo>
                  <a:cubicBezTo>
                    <a:pt x="39" y="43"/>
                    <a:pt x="31" y="49"/>
                    <a:pt x="22" y="49"/>
                  </a:cubicBezTo>
                  <a:cubicBezTo>
                    <a:pt x="10" y="49"/>
                    <a:pt x="0" y="39"/>
                    <a:pt x="0" y="24"/>
                  </a:cubicBezTo>
                  <a:cubicBezTo>
                    <a:pt x="0" y="9"/>
                    <a:pt x="10" y="0"/>
                    <a:pt x="22" y="0"/>
                  </a:cubicBezTo>
                  <a:cubicBezTo>
                    <a:pt x="31" y="0"/>
                    <a:pt x="38" y="4"/>
                    <a:pt x="41" y="12"/>
                  </a:cubicBezTo>
                  <a:lnTo>
                    <a:pt x="34" y="14"/>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761970"/>
              <a:endParaRPr lang="en-US" sz="1500">
                <a:solidFill>
                  <a:srgbClr val="000000"/>
                </a:solidFill>
              </a:endParaRPr>
            </a:p>
          </p:txBody>
        </p:sp>
        <p:sp>
          <p:nvSpPr>
            <p:cNvPr id="76" name="Freeform 78"/>
            <p:cNvSpPr>
              <a:spLocks/>
            </p:cNvSpPr>
            <p:nvPr userDrawn="1"/>
          </p:nvSpPr>
          <p:spPr bwMode="auto">
            <a:xfrm>
              <a:off x="4618038" y="5999163"/>
              <a:ext cx="109537" cy="149225"/>
            </a:xfrm>
            <a:custGeom>
              <a:avLst/>
              <a:gdLst>
                <a:gd name="T0" fmla="*/ 109512 w 82"/>
                <a:gd name="T1" fmla="*/ 0 h 111"/>
                <a:gd name="T2" fmla="*/ 109512 w 82"/>
                <a:gd name="T3" fmla="*/ 148243 h 111"/>
                <a:gd name="T4" fmla="*/ 85473 w 82"/>
                <a:gd name="T5" fmla="*/ 148243 h 111"/>
                <a:gd name="T6" fmla="*/ 85473 w 82"/>
                <a:gd name="T7" fmla="*/ 81467 h 111"/>
                <a:gd name="T8" fmla="*/ 21368 w 82"/>
                <a:gd name="T9" fmla="*/ 81467 h 111"/>
                <a:gd name="T10" fmla="*/ 21368 w 82"/>
                <a:gd name="T11" fmla="*/ 148243 h 111"/>
                <a:gd name="T12" fmla="*/ 0 w 82"/>
                <a:gd name="T13" fmla="*/ 148243 h 111"/>
                <a:gd name="T14" fmla="*/ 0 w 82"/>
                <a:gd name="T15" fmla="*/ 0 h 111"/>
                <a:gd name="T16" fmla="*/ 21368 w 82"/>
                <a:gd name="T17" fmla="*/ 0 h 111"/>
                <a:gd name="T18" fmla="*/ 21368 w 82"/>
                <a:gd name="T19" fmla="*/ 60099 h 111"/>
                <a:gd name="T20" fmla="*/ 85473 w 82"/>
                <a:gd name="T21" fmla="*/ 60099 h 111"/>
                <a:gd name="T22" fmla="*/ 85473 w 82"/>
                <a:gd name="T23" fmla="*/ 0 h 111"/>
                <a:gd name="T24" fmla="*/ 109512 w 82"/>
                <a:gd name="T25" fmla="*/ 0 h 11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2" h="111">
                  <a:moveTo>
                    <a:pt x="82" y="0"/>
                  </a:moveTo>
                  <a:lnTo>
                    <a:pt x="82" y="111"/>
                  </a:lnTo>
                  <a:lnTo>
                    <a:pt x="64" y="111"/>
                  </a:lnTo>
                  <a:lnTo>
                    <a:pt x="64" y="61"/>
                  </a:lnTo>
                  <a:lnTo>
                    <a:pt x="16" y="61"/>
                  </a:lnTo>
                  <a:lnTo>
                    <a:pt x="16" y="111"/>
                  </a:lnTo>
                  <a:lnTo>
                    <a:pt x="0" y="111"/>
                  </a:lnTo>
                  <a:lnTo>
                    <a:pt x="0" y="0"/>
                  </a:lnTo>
                  <a:lnTo>
                    <a:pt x="16" y="0"/>
                  </a:lnTo>
                  <a:lnTo>
                    <a:pt x="16" y="45"/>
                  </a:lnTo>
                  <a:lnTo>
                    <a:pt x="64" y="45"/>
                  </a:lnTo>
                  <a:lnTo>
                    <a:pt x="64" y="0"/>
                  </a:lnTo>
                  <a:lnTo>
                    <a:pt x="8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761970"/>
              <a:endParaRPr lang="en-US" sz="1500">
                <a:solidFill>
                  <a:srgbClr val="000000"/>
                </a:solidFill>
              </a:endParaRPr>
            </a:p>
          </p:txBody>
        </p:sp>
        <p:sp>
          <p:nvSpPr>
            <p:cNvPr id="77" name="Freeform 79"/>
            <p:cNvSpPr>
              <a:spLocks/>
            </p:cNvSpPr>
            <p:nvPr userDrawn="1"/>
          </p:nvSpPr>
          <p:spPr bwMode="auto">
            <a:xfrm>
              <a:off x="4795838" y="5999163"/>
              <a:ext cx="111125" cy="149225"/>
            </a:xfrm>
            <a:custGeom>
              <a:avLst/>
              <a:gdLst>
                <a:gd name="T0" fmla="*/ 110847 w 83"/>
                <a:gd name="T1" fmla="*/ 0 h 111"/>
                <a:gd name="T2" fmla="*/ 110847 w 83"/>
                <a:gd name="T3" fmla="*/ 18697 h 111"/>
                <a:gd name="T4" fmla="*/ 66775 w 83"/>
                <a:gd name="T5" fmla="*/ 18697 h 111"/>
                <a:gd name="T6" fmla="*/ 66775 w 83"/>
                <a:gd name="T7" fmla="*/ 148243 h 111"/>
                <a:gd name="T8" fmla="*/ 44072 w 83"/>
                <a:gd name="T9" fmla="*/ 148243 h 111"/>
                <a:gd name="T10" fmla="*/ 44072 w 83"/>
                <a:gd name="T11" fmla="*/ 18697 h 111"/>
                <a:gd name="T12" fmla="*/ 0 w 83"/>
                <a:gd name="T13" fmla="*/ 18697 h 111"/>
                <a:gd name="T14" fmla="*/ 0 w 83"/>
                <a:gd name="T15" fmla="*/ 0 h 111"/>
                <a:gd name="T16" fmla="*/ 110847 w 83"/>
                <a:gd name="T17" fmla="*/ 0 h 11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83" h="111">
                  <a:moveTo>
                    <a:pt x="83" y="0"/>
                  </a:moveTo>
                  <a:lnTo>
                    <a:pt x="83" y="14"/>
                  </a:lnTo>
                  <a:lnTo>
                    <a:pt x="50" y="14"/>
                  </a:lnTo>
                  <a:lnTo>
                    <a:pt x="50" y="111"/>
                  </a:lnTo>
                  <a:lnTo>
                    <a:pt x="33" y="111"/>
                  </a:lnTo>
                  <a:lnTo>
                    <a:pt x="33" y="14"/>
                  </a:lnTo>
                  <a:lnTo>
                    <a:pt x="0" y="14"/>
                  </a:lnTo>
                  <a:lnTo>
                    <a:pt x="0" y="0"/>
                  </a:lnTo>
                  <a:lnTo>
                    <a:pt x="8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761970"/>
              <a:endParaRPr lang="en-US" sz="1500">
                <a:solidFill>
                  <a:srgbClr val="000000"/>
                </a:solidFill>
              </a:endParaRPr>
            </a:p>
          </p:txBody>
        </p:sp>
        <p:sp>
          <p:nvSpPr>
            <p:cNvPr id="78" name="Freeform 80"/>
            <p:cNvSpPr>
              <a:spLocks/>
            </p:cNvSpPr>
            <p:nvPr userDrawn="1"/>
          </p:nvSpPr>
          <p:spPr bwMode="auto">
            <a:xfrm>
              <a:off x="4929188" y="5999163"/>
              <a:ext cx="109537" cy="149225"/>
            </a:xfrm>
            <a:custGeom>
              <a:avLst/>
              <a:gdLst>
                <a:gd name="T0" fmla="*/ 109512 w 82"/>
                <a:gd name="T1" fmla="*/ 0 h 111"/>
                <a:gd name="T2" fmla="*/ 109512 w 82"/>
                <a:gd name="T3" fmla="*/ 148243 h 111"/>
                <a:gd name="T4" fmla="*/ 84137 w 82"/>
                <a:gd name="T5" fmla="*/ 148243 h 111"/>
                <a:gd name="T6" fmla="*/ 84137 w 82"/>
                <a:gd name="T7" fmla="*/ 81467 h 111"/>
                <a:gd name="T8" fmla="*/ 21368 w 82"/>
                <a:gd name="T9" fmla="*/ 81467 h 111"/>
                <a:gd name="T10" fmla="*/ 21368 w 82"/>
                <a:gd name="T11" fmla="*/ 148243 h 111"/>
                <a:gd name="T12" fmla="*/ 0 w 82"/>
                <a:gd name="T13" fmla="*/ 148243 h 111"/>
                <a:gd name="T14" fmla="*/ 0 w 82"/>
                <a:gd name="T15" fmla="*/ 0 h 111"/>
                <a:gd name="T16" fmla="*/ 21368 w 82"/>
                <a:gd name="T17" fmla="*/ 0 h 111"/>
                <a:gd name="T18" fmla="*/ 21368 w 82"/>
                <a:gd name="T19" fmla="*/ 60099 h 111"/>
                <a:gd name="T20" fmla="*/ 84137 w 82"/>
                <a:gd name="T21" fmla="*/ 60099 h 111"/>
                <a:gd name="T22" fmla="*/ 84137 w 82"/>
                <a:gd name="T23" fmla="*/ 0 h 111"/>
                <a:gd name="T24" fmla="*/ 109512 w 82"/>
                <a:gd name="T25" fmla="*/ 0 h 11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2" h="111">
                  <a:moveTo>
                    <a:pt x="82" y="0"/>
                  </a:moveTo>
                  <a:lnTo>
                    <a:pt x="82" y="111"/>
                  </a:lnTo>
                  <a:lnTo>
                    <a:pt x="63" y="111"/>
                  </a:lnTo>
                  <a:lnTo>
                    <a:pt x="63" y="61"/>
                  </a:lnTo>
                  <a:lnTo>
                    <a:pt x="16" y="61"/>
                  </a:lnTo>
                  <a:lnTo>
                    <a:pt x="16" y="111"/>
                  </a:lnTo>
                  <a:lnTo>
                    <a:pt x="0" y="111"/>
                  </a:lnTo>
                  <a:lnTo>
                    <a:pt x="0" y="0"/>
                  </a:lnTo>
                  <a:lnTo>
                    <a:pt x="16" y="0"/>
                  </a:lnTo>
                  <a:lnTo>
                    <a:pt x="16" y="45"/>
                  </a:lnTo>
                  <a:lnTo>
                    <a:pt x="63" y="45"/>
                  </a:lnTo>
                  <a:lnTo>
                    <a:pt x="63" y="0"/>
                  </a:lnTo>
                  <a:lnTo>
                    <a:pt x="8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761970"/>
              <a:endParaRPr lang="en-US" sz="1500">
                <a:solidFill>
                  <a:srgbClr val="000000"/>
                </a:solidFill>
              </a:endParaRPr>
            </a:p>
          </p:txBody>
        </p:sp>
        <p:sp>
          <p:nvSpPr>
            <p:cNvPr id="79" name="Freeform 81"/>
            <p:cNvSpPr>
              <a:spLocks/>
            </p:cNvSpPr>
            <p:nvPr userDrawn="1"/>
          </p:nvSpPr>
          <p:spPr bwMode="auto">
            <a:xfrm>
              <a:off x="5073650" y="5999163"/>
              <a:ext cx="95250" cy="149225"/>
            </a:xfrm>
            <a:custGeom>
              <a:avLst/>
              <a:gdLst>
                <a:gd name="T0" fmla="*/ 94821 w 71"/>
                <a:gd name="T1" fmla="*/ 125539 h 111"/>
                <a:gd name="T2" fmla="*/ 94821 w 71"/>
                <a:gd name="T3" fmla="*/ 148243 h 111"/>
                <a:gd name="T4" fmla="*/ 0 w 71"/>
                <a:gd name="T5" fmla="*/ 148243 h 111"/>
                <a:gd name="T6" fmla="*/ 0 w 71"/>
                <a:gd name="T7" fmla="*/ 0 h 111"/>
                <a:gd name="T8" fmla="*/ 92150 w 71"/>
                <a:gd name="T9" fmla="*/ 0 h 111"/>
                <a:gd name="T10" fmla="*/ 92150 w 71"/>
                <a:gd name="T11" fmla="*/ 18697 h 111"/>
                <a:gd name="T12" fmla="*/ 22704 w 71"/>
                <a:gd name="T13" fmla="*/ 18697 h 111"/>
                <a:gd name="T14" fmla="*/ 22704 w 71"/>
                <a:gd name="T15" fmla="*/ 60099 h 111"/>
                <a:gd name="T16" fmla="*/ 76124 w 71"/>
                <a:gd name="T17" fmla="*/ 60099 h 111"/>
                <a:gd name="T18" fmla="*/ 76124 w 71"/>
                <a:gd name="T19" fmla="*/ 78796 h 111"/>
                <a:gd name="T20" fmla="*/ 22704 w 71"/>
                <a:gd name="T21" fmla="*/ 78796 h 111"/>
                <a:gd name="T22" fmla="*/ 22704 w 71"/>
                <a:gd name="T23" fmla="*/ 125539 h 111"/>
                <a:gd name="T24" fmla="*/ 94821 w 71"/>
                <a:gd name="T25" fmla="*/ 125539 h 11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1" h="111">
                  <a:moveTo>
                    <a:pt x="71" y="94"/>
                  </a:moveTo>
                  <a:lnTo>
                    <a:pt x="71" y="111"/>
                  </a:lnTo>
                  <a:lnTo>
                    <a:pt x="0" y="111"/>
                  </a:lnTo>
                  <a:lnTo>
                    <a:pt x="0" y="0"/>
                  </a:lnTo>
                  <a:lnTo>
                    <a:pt x="69" y="0"/>
                  </a:lnTo>
                  <a:lnTo>
                    <a:pt x="69" y="14"/>
                  </a:lnTo>
                  <a:lnTo>
                    <a:pt x="17" y="14"/>
                  </a:lnTo>
                  <a:lnTo>
                    <a:pt x="17" y="45"/>
                  </a:lnTo>
                  <a:lnTo>
                    <a:pt x="57" y="45"/>
                  </a:lnTo>
                  <a:lnTo>
                    <a:pt x="57" y="59"/>
                  </a:lnTo>
                  <a:lnTo>
                    <a:pt x="17" y="59"/>
                  </a:lnTo>
                  <a:lnTo>
                    <a:pt x="17" y="94"/>
                  </a:lnTo>
                  <a:lnTo>
                    <a:pt x="71" y="94"/>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761970"/>
              <a:endParaRPr lang="en-US" sz="1500">
                <a:solidFill>
                  <a:srgbClr val="000000"/>
                </a:solidFill>
              </a:endParaRPr>
            </a:p>
          </p:txBody>
        </p:sp>
        <p:sp>
          <p:nvSpPr>
            <p:cNvPr id="80" name="Freeform 82"/>
            <p:cNvSpPr>
              <a:spLocks/>
            </p:cNvSpPr>
            <p:nvPr userDrawn="1"/>
          </p:nvSpPr>
          <p:spPr bwMode="auto">
            <a:xfrm>
              <a:off x="5245100" y="5999163"/>
              <a:ext cx="95250" cy="149225"/>
            </a:xfrm>
            <a:custGeom>
              <a:avLst/>
              <a:gdLst>
                <a:gd name="T0" fmla="*/ 28046 w 71"/>
                <a:gd name="T1" fmla="*/ 25375 h 111"/>
                <a:gd name="T2" fmla="*/ 28046 w 71"/>
                <a:gd name="T3" fmla="*/ 62770 h 111"/>
                <a:gd name="T4" fmla="*/ 81466 w 71"/>
                <a:gd name="T5" fmla="*/ 62770 h 111"/>
                <a:gd name="T6" fmla="*/ 81466 w 71"/>
                <a:gd name="T7" fmla="*/ 88144 h 111"/>
                <a:gd name="T8" fmla="*/ 28046 w 71"/>
                <a:gd name="T9" fmla="*/ 88144 h 111"/>
                <a:gd name="T10" fmla="*/ 28046 w 71"/>
                <a:gd name="T11" fmla="*/ 148243 h 111"/>
                <a:gd name="T12" fmla="*/ 0 w 71"/>
                <a:gd name="T13" fmla="*/ 148243 h 111"/>
                <a:gd name="T14" fmla="*/ 0 w 71"/>
                <a:gd name="T15" fmla="*/ 0 h 111"/>
                <a:gd name="T16" fmla="*/ 94821 w 71"/>
                <a:gd name="T17" fmla="*/ 0 h 111"/>
                <a:gd name="T18" fmla="*/ 94821 w 71"/>
                <a:gd name="T19" fmla="*/ 25375 h 111"/>
                <a:gd name="T20" fmla="*/ 28046 w 71"/>
                <a:gd name="T21" fmla="*/ 25375 h 11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71" h="111">
                  <a:moveTo>
                    <a:pt x="21" y="19"/>
                  </a:moveTo>
                  <a:lnTo>
                    <a:pt x="21" y="47"/>
                  </a:lnTo>
                  <a:lnTo>
                    <a:pt x="61" y="47"/>
                  </a:lnTo>
                  <a:lnTo>
                    <a:pt x="61" y="66"/>
                  </a:lnTo>
                  <a:lnTo>
                    <a:pt x="21" y="66"/>
                  </a:lnTo>
                  <a:lnTo>
                    <a:pt x="21" y="111"/>
                  </a:lnTo>
                  <a:lnTo>
                    <a:pt x="0" y="111"/>
                  </a:lnTo>
                  <a:lnTo>
                    <a:pt x="0" y="0"/>
                  </a:lnTo>
                  <a:lnTo>
                    <a:pt x="71" y="0"/>
                  </a:lnTo>
                  <a:lnTo>
                    <a:pt x="71" y="19"/>
                  </a:lnTo>
                  <a:lnTo>
                    <a:pt x="21" y="1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761970"/>
              <a:endParaRPr lang="en-US" sz="1500">
                <a:solidFill>
                  <a:srgbClr val="000000"/>
                </a:solidFill>
              </a:endParaRPr>
            </a:p>
          </p:txBody>
        </p:sp>
        <p:sp>
          <p:nvSpPr>
            <p:cNvPr id="81" name="Rectangle 83"/>
            <p:cNvSpPr>
              <a:spLocks noChangeArrowheads="1"/>
            </p:cNvSpPr>
            <p:nvPr userDrawn="1"/>
          </p:nvSpPr>
          <p:spPr bwMode="auto">
            <a:xfrm>
              <a:off x="5365750" y="5999163"/>
              <a:ext cx="26988" cy="1492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761970"/>
              <a:endParaRPr lang="en-US" sz="1500">
                <a:solidFill>
                  <a:srgbClr val="FFFFFF"/>
                </a:solidFill>
              </a:endParaRPr>
            </a:p>
          </p:txBody>
        </p:sp>
        <p:sp>
          <p:nvSpPr>
            <p:cNvPr id="82" name="Freeform 84"/>
            <p:cNvSpPr>
              <a:spLocks/>
            </p:cNvSpPr>
            <p:nvPr userDrawn="1"/>
          </p:nvSpPr>
          <p:spPr bwMode="auto">
            <a:xfrm>
              <a:off x="5426075" y="5999163"/>
              <a:ext cx="96838" cy="149225"/>
            </a:xfrm>
            <a:custGeom>
              <a:avLst/>
              <a:gdLst>
                <a:gd name="T0" fmla="*/ 97492 w 73"/>
                <a:gd name="T1" fmla="*/ 118862 h 111"/>
                <a:gd name="T2" fmla="*/ 97492 w 73"/>
                <a:gd name="T3" fmla="*/ 148243 h 111"/>
                <a:gd name="T4" fmla="*/ 0 w 73"/>
                <a:gd name="T5" fmla="*/ 148243 h 111"/>
                <a:gd name="T6" fmla="*/ 0 w 73"/>
                <a:gd name="T7" fmla="*/ 0 h 111"/>
                <a:gd name="T8" fmla="*/ 28046 w 73"/>
                <a:gd name="T9" fmla="*/ 0 h 111"/>
                <a:gd name="T10" fmla="*/ 28046 w 73"/>
                <a:gd name="T11" fmla="*/ 118862 h 111"/>
                <a:gd name="T12" fmla="*/ 97492 w 73"/>
                <a:gd name="T13" fmla="*/ 118862 h 11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3" h="111">
                  <a:moveTo>
                    <a:pt x="73" y="89"/>
                  </a:moveTo>
                  <a:lnTo>
                    <a:pt x="73" y="111"/>
                  </a:lnTo>
                  <a:lnTo>
                    <a:pt x="0" y="111"/>
                  </a:lnTo>
                  <a:lnTo>
                    <a:pt x="0" y="0"/>
                  </a:lnTo>
                  <a:lnTo>
                    <a:pt x="21" y="0"/>
                  </a:lnTo>
                  <a:lnTo>
                    <a:pt x="21" y="89"/>
                  </a:lnTo>
                  <a:lnTo>
                    <a:pt x="73" y="8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761970"/>
              <a:endParaRPr lang="en-US" sz="1500">
                <a:solidFill>
                  <a:srgbClr val="000000"/>
                </a:solidFill>
              </a:endParaRPr>
            </a:p>
          </p:txBody>
        </p:sp>
        <p:sp>
          <p:nvSpPr>
            <p:cNvPr id="83" name="Freeform 85"/>
            <p:cNvSpPr>
              <a:spLocks/>
            </p:cNvSpPr>
            <p:nvPr userDrawn="1"/>
          </p:nvSpPr>
          <p:spPr bwMode="auto">
            <a:xfrm>
              <a:off x="5541963" y="5999163"/>
              <a:ext cx="136525" cy="149225"/>
            </a:xfrm>
            <a:custGeom>
              <a:avLst/>
              <a:gdLst>
                <a:gd name="T0" fmla="*/ 136222 w 43"/>
                <a:gd name="T1" fmla="*/ 0 h 47"/>
                <a:gd name="T2" fmla="*/ 136222 w 43"/>
                <a:gd name="T3" fmla="*/ 148243 h 47"/>
                <a:gd name="T4" fmla="*/ 107710 w 43"/>
                <a:gd name="T5" fmla="*/ 148243 h 47"/>
                <a:gd name="T6" fmla="*/ 107710 w 43"/>
                <a:gd name="T7" fmla="*/ 97777 h 47"/>
                <a:gd name="T8" fmla="*/ 107710 w 43"/>
                <a:gd name="T9" fmla="*/ 47312 h 47"/>
                <a:gd name="T10" fmla="*/ 107710 w 43"/>
                <a:gd name="T11" fmla="*/ 47312 h 47"/>
                <a:gd name="T12" fmla="*/ 95039 w 43"/>
                <a:gd name="T13" fmla="*/ 69390 h 47"/>
                <a:gd name="T14" fmla="*/ 76031 w 43"/>
                <a:gd name="T15" fmla="*/ 110394 h 47"/>
                <a:gd name="T16" fmla="*/ 60191 w 43"/>
                <a:gd name="T17" fmla="*/ 110394 h 47"/>
                <a:gd name="T18" fmla="*/ 38015 w 43"/>
                <a:gd name="T19" fmla="*/ 69390 h 47"/>
                <a:gd name="T20" fmla="*/ 28512 w 43"/>
                <a:gd name="T21" fmla="*/ 47312 h 47"/>
                <a:gd name="T22" fmla="*/ 28512 w 43"/>
                <a:gd name="T23" fmla="*/ 47312 h 47"/>
                <a:gd name="T24" fmla="*/ 28512 w 43"/>
                <a:gd name="T25" fmla="*/ 97777 h 47"/>
                <a:gd name="T26" fmla="*/ 28512 w 43"/>
                <a:gd name="T27" fmla="*/ 148243 h 47"/>
                <a:gd name="T28" fmla="*/ 0 w 43"/>
                <a:gd name="T29" fmla="*/ 148243 h 47"/>
                <a:gd name="T30" fmla="*/ 0 w 43"/>
                <a:gd name="T31" fmla="*/ 0 h 47"/>
                <a:gd name="T32" fmla="*/ 28512 w 43"/>
                <a:gd name="T33" fmla="*/ 0 h 47"/>
                <a:gd name="T34" fmla="*/ 57023 w 43"/>
                <a:gd name="T35" fmla="*/ 50466 h 47"/>
                <a:gd name="T36" fmla="*/ 66527 w 43"/>
                <a:gd name="T37" fmla="*/ 72544 h 47"/>
                <a:gd name="T38" fmla="*/ 69695 w 43"/>
                <a:gd name="T39" fmla="*/ 72544 h 47"/>
                <a:gd name="T40" fmla="*/ 79199 w 43"/>
                <a:gd name="T41" fmla="*/ 50466 h 47"/>
                <a:gd name="T42" fmla="*/ 107710 w 43"/>
                <a:gd name="T43" fmla="*/ 0 h 47"/>
                <a:gd name="T44" fmla="*/ 136222 w 43"/>
                <a:gd name="T45" fmla="*/ 0 h 4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43" h="47">
                  <a:moveTo>
                    <a:pt x="43" y="0"/>
                  </a:moveTo>
                  <a:cubicBezTo>
                    <a:pt x="43" y="47"/>
                    <a:pt x="43" y="47"/>
                    <a:pt x="43" y="47"/>
                  </a:cubicBezTo>
                  <a:cubicBezTo>
                    <a:pt x="34" y="47"/>
                    <a:pt x="34" y="47"/>
                    <a:pt x="34" y="47"/>
                  </a:cubicBezTo>
                  <a:cubicBezTo>
                    <a:pt x="34" y="31"/>
                    <a:pt x="34" y="31"/>
                    <a:pt x="34" y="31"/>
                  </a:cubicBezTo>
                  <a:cubicBezTo>
                    <a:pt x="34" y="22"/>
                    <a:pt x="34" y="15"/>
                    <a:pt x="34" y="15"/>
                  </a:cubicBezTo>
                  <a:cubicBezTo>
                    <a:pt x="34" y="15"/>
                    <a:pt x="34" y="15"/>
                    <a:pt x="34" y="15"/>
                  </a:cubicBezTo>
                  <a:cubicBezTo>
                    <a:pt x="34" y="15"/>
                    <a:pt x="31" y="20"/>
                    <a:pt x="30" y="22"/>
                  </a:cubicBezTo>
                  <a:cubicBezTo>
                    <a:pt x="24" y="35"/>
                    <a:pt x="24" y="35"/>
                    <a:pt x="24" y="35"/>
                  </a:cubicBezTo>
                  <a:cubicBezTo>
                    <a:pt x="19" y="35"/>
                    <a:pt x="19" y="35"/>
                    <a:pt x="19" y="35"/>
                  </a:cubicBezTo>
                  <a:cubicBezTo>
                    <a:pt x="12" y="22"/>
                    <a:pt x="12" y="22"/>
                    <a:pt x="12" y="22"/>
                  </a:cubicBezTo>
                  <a:cubicBezTo>
                    <a:pt x="11" y="20"/>
                    <a:pt x="9" y="15"/>
                    <a:pt x="9" y="15"/>
                  </a:cubicBezTo>
                  <a:cubicBezTo>
                    <a:pt x="9" y="15"/>
                    <a:pt x="9" y="15"/>
                    <a:pt x="9" y="15"/>
                  </a:cubicBezTo>
                  <a:cubicBezTo>
                    <a:pt x="8" y="15"/>
                    <a:pt x="9" y="22"/>
                    <a:pt x="9" y="31"/>
                  </a:cubicBezTo>
                  <a:cubicBezTo>
                    <a:pt x="9" y="47"/>
                    <a:pt x="9" y="47"/>
                    <a:pt x="9" y="47"/>
                  </a:cubicBezTo>
                  <a:cubicBezTo>
                    <a:pt x="0" y="47"/>
                    <a:pt x="0" y="47"/>
                    <a:pt x="0" y="47"/>
                  </a:cubicBezTo>
                  <a:cubicBezTo>
                    <a:pt x="0" y="0"/>
                    <a:pt x="0" y="0"/>
                    <a:pt x="0" y="0"/>
                  </a:cubicBezTo>
                  <a:cubicBezTo>
                    <a:pt x="9" y="0"/>
                    <a:pt x="9" y="0"/>
                    <a:pt x="9" y="0"/>
                  </a:cubicBezTo>
                  <a:cubicBezTo>
                    <a:pt x="18" y="16"/>
                    <a:pt x="18" y="16"/>
                    <a:pt x="18" y="16"/>
                  </a:cubicBezTo>
                  <a:cubicBezTo>
                    <a:pt x="21" y="21"/>
                    <a:pt x="21" y="23"/>
                    <a:pt x="21" y="23"/>
                  </a:cubicBezTo>
                  <a:cubicBezTo>
                    <a:pt x="22" y="23"/>
                    <a:pt x="22" y="23"/>
                    <a:pt x="22" y="23"/>
                  </a:cubicBezTo>
                  <a:cubicBezTo>
                    <a:pt x="22" y="23"/>
                    <a:pt x="22" y="21"/>
                    <a:pt x="25" y="16"/>
                  </a:cubicBezTo>
                  <a:cubicBezTo>
                    <a:pt x="34" y="0"/>
                    <a:pt x="34" y="0"/>
                    <a:pt x="34" y="0"/>
                  </a:cubicBezTo>
                  <a:lnTo>
                    <a:pt x="4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761970"/>
              <a:endParaRPr lang="en-US" sz="1500">
                <a:solidFill>
                  <a:srgbClr val="000000"/>
                </a:solidFill>
              </a:endParaRPr>
            </a:p>
          </p:txBody>
        </p:sp>
        <p:sp>
          <p:nvSpPr>
            <p:cNvPr id="84" name="Oval 86"/>
            <p:cNvSpPr>
              <a:spLocks noChangeArrowheads="1"/>
            </p:cNvSpPr>
            <p:nvPr userDrawn="1"/>
          </p:nvSpPr>
          <p:spPr bwMode="auto">
            <a:xfrm>
              <a:off x="3533775" y="5853113"/>
              <a:ext cx="439738" cy="438150"/>
            </a:xfrm>
            <a:prstGeom prst="ellipse">
              <a:avLst/>
            </a:prstGeom>
            <a:noFill/>
            <a:ln w="1905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lstStyle/>
            <a:p>
              <a:pPr defTabSz="761970"/>
              <a:endParaRPr lang="en-US" sz="1500">
                <a:solidFill>
                  <a:srgbClr val="000000"/>
                </a:solidFill>
              </a:endParaRPr>
            </a:p>
          </p:txBody>
        </p:sp>
        <p:sp>
          <p:nvSpPr>
            <p:cNvPr id="85" name="Freeform 87"/>
            <p:cNvSpPr>
              <a:spLocks/>
            </p:cNvSpPr>
            <p:nvPr userDrawn="1"/>
          </p:nvSpPr>
          <p:spPr bwMode="auto">
            <a:xfrm>
              <a:off x="3714750" y="5926138"/>
              <a:ext cx="141288" cy="290512"/>
            </a:xfrm>
            <a:custGeom>
              <a:avLst/>
              <a:gdLst>
                <a:gd name="T0" fmla="*/ 0 w 106"/>
                <a:gd name="T1" fmla="*/ 291142 h 218"/>
                <a:gd name="T2" fmla="*/ 0 w 106"/>
                <a:gd name="T3" fmla="*/ 0 h 218"/>
                <a:gd name="T4" fmla="*/ 141564 w 106"/>
                <a:gd name="T5" fmla="*/ 145571 h 218"/>
                <a:gd name="T6" fmla="*/ 0 w 106"/>
                <a:gd name="T7" fmla="*/ 291142 h 21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06" h="218">
                  <a:moveTo>
                    <a:pt x="0" y="218"/>
                  </a:moveTo>
                  <a:lnTo>
                    <a:pt x="0" y="0"/>
                  </a:lnTo>
                  <a:lnTo>
                    <a:pt x="106" y="109"/>
                  </a:lnTo>
                  <a:lnTo>
                    <a:pt x="0" y="21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761970"/>
              <a:endParaRPr lang="en-US" sz="1500">
                <a:solidFill>
                  <a:srgbClr val="000000"/>
                </a:solidFill>
              </a:endParaRPr>
            </a:p>
          </p:txBody>
        </p:sp>
      </p:grpSp>
      <p:sp>
        <p:nvSpPr>
          <p:cNvPr id="86" name="AutoShape 72">
            <a:hlinkClick r:id="rId2"/>
          </p:cNvPr>
          <p:cNvSpPr>
            <a:spLocks noChangeAspect="1" noChangeArrowheads="1" noTextEdit="1"/>
          </p:cNvSpPr>
          <p:nvPr userDrawn="1"/>
        </p:nvSpPr>
        <p:spPr bwMode="auto">
          <a:xfrm>
            <a:off x="3586428" y="5821363"/>
            <a:ext cx="1971146" cy="500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6197" tIns="38098" rIns="76197" bIns="38098"/>
          <a:lstStyle/>
          <a:p>
            <a:pPr defTabSz="761970"/>
            <a:endParaRPr lang="en-US" sz="1500">
              <a:solidFill>
                <a:srgbClr val="000000"/>
              </a:solidFill>
            </a:endParaRPr>
          </a:p>
        </p:txBody>
      </p:sp>
      <p:grpSp>
        <p:nvGrpSpPr>
          <p:cNvPr id="87" name="Group 86"/>
          <p:cNvGrpSpPr/>
          <p:nvPr userDrawn="1"/>
        </p:nvGrpSpPr>
        <p:grpSpPr>
          <a:xfrm>
            <a:off x="2508250" y="822326"/>
            <a:ext cx="4127500" cy="3482975"/>
            <a:chOff x="-13395325" y="822325"/>
            <a:chExt cx="4953000" cy="3482975"/>
          </a:xfrm>
        </p:grpSpPr>
        <p:sp>
          <p:nvSpPr>
            <p:cNvPr id="88" name="Freeform 7"/>
            <p:cNvSpPr>
              <a:spLocks/>
            </p:cNvSpPr>
            <p:nvPr userDrawn="1"/>
          </p:nvSpPr>
          <p:spPr bwMode="auto">
            <a:xfrm>
              <a:off x="-12042775" y="847725"/>
              <a:ext cx="917575" cy="320675"/>
            </a:xfrm>
            <a:custGeom>
              <a:avLst/>
              <a:gdLst>
                <a:gd name="T0" fmla="*/ 0 w 578"/>
                <a:gd name="T1" fmla="*/ 202 h 202"/>
                <a:gd name="T2" fmla="*/ 164 w 578"/>
                <a:gd name="T3" fmla="*/ 202 h 202"/>
                <a:gd name="T4" fmla="*/ 198 w 578"/>
                <a:gd name="T5" fmla="*/ 122 h 202"/>
                <a:gd name="T6" fmla="*/ 358 w 578"/>
                <a:gd name="T7" fmla="*/ 122 h 202"/>
                <a:gd name="T8" fmla="*/ 322 w 578"/>
                <a:gd name="T9" fmla="*/ 202 h 202"/>
                <a:gd name="T10" fmla="*/ 488 w 578"/>
                <a:gd name="T11" fmla="*/ 202 h 202"/>
                <a:gd name="T12" fmla="*/ 578 w 578"/>
                <a:gd name="T13" fmla="*/ 0 h 202"/>
                <a:gd name="T14" fmla="*/ 412 w 578"/>
                <a:gd name="T15" fmla="*/ 0 h 202"/>
                <a:gd name="T16" fmla="*/ 382 w 578"/>
                <a:gd name="T17" fmla="*/ 68 h 202"/>
                <a:gd name="T18" fmla="*/ 222 w 578"/>
                <a:gd name="T19" fmla="*/ 68 h 202"/>
                <a:gd name="T20" fmla="*/ 252 w 578"/>
                <a:gd name="T21" fmla="*/ 0 h 202"/>
                <a:gd name="T22" fmla="*/ 90 w 578"/>
                <a:gd name="T23" fmla="*/ 0 h 202"/>
                <a:gd name="T24" fmla="*/ 0 w 578"/>
                <a:gd name="T25" fmla="*/ 202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8" h="202">
                  <a:moveTo>
                    <a:pt x="0" y="202"/>
                  </a:moveTo>
                  <a:lnTo>
                    <a:pt x="164" y="202"/>
                  </a:lnTo>
                  <a:lnTo>
                    <a:pt x="198" y="122"/>
                  </a:lnTo>
                  <a:lnTo>
                    <a:pt x="358" y="122"/>
                  </a:lnTo>
                  <a:lnTo>
                    <a:pt x="322" y="202"/>
                  </a:lnTo>
                  <a:lnTo>
                    <a:pt x="488" y="202"/>
                  </a:lnTo>
                  <a:lnTo>
                    <a:pt x="578" y="0"/>
                  </a:lnTo>
                  <a:lnTo>
                    <a:pt x="412" y="0"/>
                  </a:lnTo>
                  <a:lnTo>
                    <a:pt x="382" y="68"/>
                  </a:lnTo>
                  <a:lnTo>
                    <a:pt x="222" y="68"/>
                  </a:lnTo>
                  <a:lnTo>
                    <a:pt x="252" y="0"/>
                  </a:lnTo>
                  <a:lnTo>
                    <a:pt x="90" y="0"/>
                  </a:lnTo>
                  <a:lnTo>
                    <a:pt x="0" y="20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1970"/>
              <a:endParaRPr lang="en-US" sz="1500">
                <a:solidFill>
                  <a:srgbClr val="000000"/>
                </a:solidFill>
              </a:endParaRPr>
            </a:p>
          </p:txBody>
        </p:sp>
        <p:sp>
          <p:nvSpPr>
            <p:cNvPr id="89" name="Freeform 8"/>
            <p:cNvSpPr>
              <a:spLocks/>
            </p:cNvSpPr>
            <p:nvPr userDrawn="1"/>
          </p:nvSpPr>
          <p:spPr bwMode="auto">
            <a:xfrm>
              <a:off x="-11169650" y="822325"/>
              <a:ext cx="866775" cy="365125"/>
            </a:xfrm>
            <a:custGeom>
              <a:avLst/>
              <a:gdLst>
                <a:gd name="T0" fmla="*/ 195 w 273"/>
                <a:gd name="T1" fmla="*/ 43 h 115"/>
                <a:gd name="T2" fmla="*/ 273 w 273"/>
                <a:gd name="T3" fmla="*/ 43 h 115"/>
                <a:gd name="T4" fmla="*/ 223 w 273"/>
                <a:gd name="T5" fmla="*/ 9 h 115"/>
                <a:gd name="T6" fmla="*/ 42 w 273"/>
                <a:gd name="T7" fmla="*/ 31 h 115"/>
                <a:gd name="T8" fmla="*/ 38 w 273"/>
                <a:gd name="T9" fmla="*/ 101 h 115"/>
                <a:gd name="T10" fmla="*/ 188 w 273"/>
                <a:gd name="T11" fmla="*/ 107 h 115"/>
                <a:gd name="T12" fmla="*/ 257 w 273"/>
                <a:gd name="T13" fmla="*/ 76 h 115"/>
                <a:gd name="T14" fmla="*/ 178 w 273"/>
                <a:gd name="T15" fmla="*/ 76 h 115"/>
                <a:gd name="T16" fmla="*/ 139 w 273"/>
                <a:gd name="T17" fmla="*/ 88 h 115"/>
                <a:gd name="T18" fmla="*/ 97 w 273"/>
                <a:gd name="T19" fmla="*/ 59 h 115"/>
                <a:gd name="T20" fmla="*/ 154 w 273"/>
                <a:gd name="T21" fmla="*/ 30 h 115"/>
                <a:gd name="T22" fmla="*/ 195 w 273"/>
                <a:gd name="T23" fmla="*/ 43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3" h="115">
                  <a:moveTo>
                    <a:pt x="195" y="43"/>
                  </a:moveTo>
                  <a:cubicBezTo>
                    <a:pt x="273" y="43"/>
                    <a:pt x="273" y="43"/>
                    <a:pt x="273" y="43"/>
                  </a:cubicBezTo>
                  <a:cubicBezTo>
                    <a:pt x="272" y="26"/>
                    <a:pt x="256" y="14"/>
                    <a:pt x="223" y="9"/>
                  </a:cubicBezTo>
                  <a:cubicBezTo>
                    <a:pt x="160" y="0"/>
                    <a:pt x="91" y="4"/>
                    <a:pt x="42" y="31"/>
                  </a:cubicBezTo>
                  <a:cubicBezTo>
                    <a:pt x="3" y="53"/>
                    <a:pt x="0" y="85"/>
                    <a:pt x="38" y="101"/>
                  </a:cubicBezTo>
                  <a:cubicBezTo>
                    <a:pt x="71" y="114"/>
                    <a:pt x="139" y="115"/>
                    <a:pt x="188" y="107"/>
                  </a:cubicBezTo>
                  <a:cubicBezTo>
                    <a:pt x="219" y="102"/>
                    <a:pt x="244" y="91"/>
                    <a:pt x="257" y="76"/>
                  </a:cubicBezTo>
                  <a:cubicBezTo>
                    <a:pt x="178" y="76"/>
                    <a:pt x="178" y="76"/>
                    <a:pt x="178" y="76"/>
                  </a:cubicBezTo>
                  <a:cubicBezTo>
                    <a:pt x="168" y="84"/>
                    <a:pt x="155" y="88"/>
                    <a:pt x="139" y="88"/>
                  </a:cubicBezTo>
                  <a:cubicBezTo>
                    <a:pt x="95" y="88"/>
                    <a:pt x="89" y="75"/>
                    <a:pt x="97" y="59"/>
                  </a:cubicBezTo>
                  <a:cubicBezTo>
                    <a:pt x="106" y="41"/>
                    <a:pt x="125" y="31"/>
                    <a:pt x="154" y="30"/>
                  </a:cubicBezTo>
                  <a:cubicBezTo>
                    <a:pt x="178" y="30"/>
                    <a:pt x="189" y="35"/>
                    <a:pt x="195" y="4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1970"/>
              <a:endParaRPr lang="en-US" sz="1500">
                <a:solidFill>
                  <a:srgbClr val="000000"/>
                </a:solidFill>
              </a:endParaRPr>
            </a:p>
          </p:txBody>
        </p:sp>
        <p:sp>
          <p:nvSpPr>
            <p:cNvPr id="90" name="Freeform 9"/>
            <p:cNvSpPr>
              <a:spLocks/>
            </p:cNvSpPr>
            <p:nvPr userDrawn="1"/>
          </p:nvSpPr>
          <p:spPr bwMode="auto">
            <a:xfrm>
              <a:off x="-10321925" y="847725"/>
              <a:ext cx="669925" cy="320675"/>
            </a:xfrm>
            <a:custGeom>
              <a:avLst/>
              <a:gdLst>
                <a:gd name="T0" fmla="*/ 258 w 422"/>
                <a:gd name="T1" fmla="*/ 0 h 202"/>
                <a:gd name="T2" fmla="*/ 190 w 422"/>
                <a:gd name="T3" fmla="*/ 154 h 202"/>
                <a:gd name="T4" fmla="*/ 422 w 422"/>
                <a:gd name="T5" fmla="*/ 154 h 202"/>
                <a:gd name="T6" fmla="*/ 400 w 422"/>
                <a:gd name="T7" fmla="*/ 202 h 202"/>
                <a:gd name="T8" fmla="*/ 0 w 422"/>
                <a:gd name="T9" fmla="*/ 202 h 202"/>
                <a:gd name="T10" fmla="*/ 90 w 422"/>
                <a:gd name="T11" fmla="*/ 0 h 202"/>
                <a:gd name="T12" fmla="*/ 258 w 422"/>
                <a:gd name="T13" fmla="*/ 0 h 202"/>
              </a:gdLst>
              <a:ahLst/>
              <a:cxnLst>
                <a:cxn ang="0">
                  <a:pos x="T0" y="T1"/>
                </a:cxn>
                <a:cxn ang="0">
                  <a:pos x="T2" y="T3"/>
                </a:cxn>
                <a:cxn ang="0">
                  <a:pos x="T4" y="T5"/>
                </a:cxn>
                <a:cxn ang="0">
                  <a:pos x="T6" y="T7"/>
                </a:cxn>
                <a:cxn ang="0">
                  <a:pos x="T8" y="T9"/>
                </a:cxn>
                <a:cxn ang="0">
                  <a:pos x="T10" y="T11"/>
                </a:cxn>
                <a:cxn ang="0">
                  <a:pos x="T12" y="T13"/>
                </a:cxn>
              </a:cxnLst>
              <a:rect l="0" t="0" r="r" b="b"/>
              <a:pathLst>
                <a:path w="422" h="202">
                  <a:moveTo>
                    <a:pt x="258" y="0"/>
                  </a:moveTo>
                  <a:lnTo>
                    <a:pt x="190" y="154"/>
                  </a:lnTo>
                  <a:lnTo>
                    <a:pt x="422" y="154"/>
                  </a:lnTo>
                  <a:lnTo>
                    <a:pt x="400" y="202"/>
                  </a:lnTo>
                  <a:lnTo>
                    <a:pt x="0" y="202"/>
                  </a:lnTo>
                  <a:lnTo>
                    <a:pt x="90" y="0"/>
                  </a:lnTo>
                  <a:lnTo>
                    <a:pt x="25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1970"/>
              <a:endParaRPr lang="en-US" sz="1500">
                <a:solidFill>
                  <a:srgbClr val="000000"/>
                </a:solidFill>
              </a:endParaRPr>
            </a:p>
          </p:txBody>
        </p:sp>
        <p:sp>
          <p:nvSpPr>
            <p:cNvPr id="91" name="Freeform 10"/>
            <p:cNvSpPr>
              <a:spLocks/>
            </p:cNvSpPr>
            <p:nvPr userDrawn="1"/>
          </p:nvSpPr>
          <p:spPr bwMode="auto">
            <a:xfrm>
              <a:off x="-13303250" y="4124325"/>
              <a:ext cx="111125" cy="174625"/>
            </a:xfrm>
            <a:custGeom>
              <a:avLst/>
              <a:gdLst>
                <a:gd name="T0" fmla="*/ 25 w 35"/>
                <a:gd name="T1" fmla="*/ 19 h 55"/>
                <a:gd name="T2" fmla="*/ 17 w 35"/>
                <a:gd name="T3" fmla="*/ 14 h 55"/>
                <a:gd name="T4" fmla="*/ 12 w 35"/>
                <a:gd name="T5" fmla="*/ 17 h 55"/>
                <a:gd name="T6" fmla="*/ 22 w 35"/>
                <a:gd name="T7" fmla="*/ 23 h 55"/>
                <a:gd name="T8" fmla="*/ 35 w 35"/>
                <a:gd name="T9" fmla="*/ 36 h 55"/>
                <a:gd name="T10" fmla="*/ 23 w 35"/>
                <a:gd name="T11" fmla="*/ 49 h 55"/>
                <a:gd name="T12" fmla="*/ 23 w 35"/>
                <a:gd name="T13" fmla="*/ 55 h 55"/>
                <a:gd name="T14" fmla="*/ 13 w 35"/>
                <a:gd name="T15" fmla="*/ 55 h 55"/>
                <a:gd name="T16" fmla="*/ 13 w 35"/>
                <a:gd name="T17" fmla="*/ 49 h 55"/>
                <a:gd name="T18" fmla="*/ 0 w 35"/>
                <a:gd name="T19" fmla="*/ 37 h 55"/>
                <a:gd name="T20" fmla="*/ 10 w 35"/>
                <a:gd name="T21" fmla="*/ 34 h 55"/>
                <a:gd name="T22" fmla="*/ 19 w 35"/>
                <a:gd name="T23" fmla="*/ 41 h 55"/>
                <a:gd name="T24" fmla="*/ 24 w 35"/>
                <a:gd name="T25" fmla="*/ 37 h 55"/>
                <a:gd name="T26" fmla="*/ 13 w 35"/>
                <a:gd name="T27" fmla="*/ 30 h 55"/>
                <a:gd name="T28" fmla="*/ 1 w 35"/>
                <a:gd name="T29" fmla="*/ 18 h 55"/>
                <a:gd name="T30" fmla="*/ 13 w 35"/>
                <a:gd name="T31" fmla="*/ 5 h 55"/>
                <a:gd name="T32" fmla="*/ 13 w 35"/>
                <a:gd name="T33" fmla="*/ 0 h 55"/>
                <a:gd name="T34" fmla="*/ 23 w 35"/>
                <a:gd name="T35" fmla="*/ 0 h 55"/>
                <a:gd name="T36" fmla="*/ 23 w 35"/>
                <a:gd name="T37" fmla="*/ 5 h 55"/>
                <a:gd name="T38" fmla="*/ 35 w 35"/>
                <a:gd name="T39" fmla="*/ 17 h 55"/>
                <a:gd name="T40" fmla="*/ 25 w 35"/>
                <a:gd name="T41" fmla="*/ 19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5" h="55">
                  <a:moveTo>
                    <a:pt x="25" y="19"/>
                  </a:moveTo>
                  <a:cubicBezTo>
                    <a:pt x="24" y="15"/>
                    <a:pt x="20" y="14"/>
                    <a:pt x="17" y="14"/>
                  </a:cubicBezTo>
                  <a:cubicBezTo>
                    <a:pt x="14" y="14"/>
                    <a:pt x="12" y="15"/>
                    <a:pt x="12" y="17"/>
                  </a:cubicBezTo>
                  <a:cubicBezTo>
                    <a:pt x="12" y="20"/>
                    <a:pt x="17" y="21"/>
                    <a:pt x="22" y="23"/>
                  </a:cubicBezTo>
                  <a:cubicBezTo>
                    <a:pt x="28" y="25"/>
                    <a:pt x="35" y="29"/>
                    <a:pt x="35" y="36"/>
                  </a:cubicBezTo>
                  <a:cubicBezTo>
                    <a:pt x="35" y="43"/>
                    <a:pt x="31" y="48"/>
                    <a:pt x="23" y="49"/>
                  </a:cubicBezTo>
                  <a:cubicBezTo>
                    <a:pt x="23" y="55"/>
                    <a:pt x="23" y="55"/>
                    <a:pt x="23" y="55"/>
                  </a:cubicBezTo>
                  <a:cubicBezTo>
                    <a:pt x="13" y="55"/>
                    <a:pt x="13" y="55"/>
                    <a:pt x="13" y="55"/>
                  </a:cubicBezTo>
                  <a:cubicBezTo>
                    <a:pt x="13" y="49"/>
                    <a:pt x="13" y="49"/>
                    <a:pt x="13" y="49"/>
                  </a:cubicBezTo>
                  <a:cubicBezTo>
                    <a:pt x="7" y="48"/>
                    <a:pt x="2" y="43"/>
                    <a:pt x="0" y="37"/>
                  </a:cubicBezTo>
                  <a:cubicBezTo>
                    <a:pt x="10" y="34"/>
                    <a:pt x="10" y="34"/>
                    <a:pt x="10" y="34"/>
                  </a:cubicBezTo>
                  <a:cubicBezTo>
                    <a:pt x="11" y="37"/>
                    <a:pt x="14" y="41"/>
                    <a:pt x="19" y="41"/>
                  </a:cubicBezTo>
                  <a:cubicBezTo>
                    <a:pt x="22" y="41"/>
                    <a:pt x="24" y="39"/>
                    <a:pt x="24" y="37"/>
                  </a:cubicBezTo>
                  <a:cubicBezTo>
                    <a:pt x="24" y="33"/>
                    <a:pt x="19" y="32"/>
                    <a:pt x="13" y="30"/>
                  </a:cubicBezTo>
                  <a:cubicBezTo>
                    <a:pt x="7" y="28"/>
                    <a:pt x="1" y="25"/>
                    <a:pt x="1" y="18"/>
                  </a:cubicBezTo>
                  <a:cubicBezTo>
                    <a:pt x="1" y="12"/>
                    <a:pt x="6" y="7"/>
                    <a:pt x="13" y="5"/>
                  </a:cubicBezTo>
                  <a:cubicBezTo>
                    <a:pt x="13" y="0"/>
                    <a:pt x="13" y="0"/>
                    <a:pt x="13" y="0"/>
                  </a:cubicBezTo>
                  <a:cubicBezTo>
                    <a:pt x="23" y="0"/>
                    <a:pt x="23" y="0"/>
                    <a:pt x="23" y="0"/>
                  </a:cubicBezTo>
                  <a:cubicBezTo>
                    <a:pt x="23" y="5"/>
                    <a:pt x="23" y="5"/>
                    <a:pt x="23" y="5"/>
                  </a:cubicBezTo>
                  <a:cubicBezTo>
                    <a:pt x="29" y="7"/>
                    <a:pt x="33" y="11"/>
                    <a:pt x="35" y="17"/>
                  </a:cubicBezTo>
                  <a:lnTo>
                    <a:pt x="25"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1970"/>
              <a:endParaRPr lang="en-US" sz="1500">
                <a:solidFill>
                  <a:srgbClr val="000000"/>
                </a:solidFill>
              </a:endParaRPr>
            </a:p>
          </p:txBody>
        </p:sp>
        <p:sp>
          <p:nvSpPr>
            <p:cNvPr id="92" name="Freeform 11"/>
            <p:cNvSpPr>
              <a:spLocks noEditPoints="1"/>
            </p:cNvSpPr>
            <p:nvPr userDrawn="1"/>
          </p:nvSpPr>
          <p:spPr bwMode="auto">
            <a:xfrm>
              <a:off x="-13179425" y="4140200"/>
              <a:ext cx="107950" cy="142875"/>
            </a:xfrm>
            <a:custGeom>
              <a:avLst/>
              <a:gdLst>
                <a:gd name="T0" fmla="*/ 16 w 34"/>
                <a:gd name="T1" fmla="*/ 16 h 45"/>
                <a:gd name="T2" fmla="*/ 16 w 34"/>
                <a:gd name="T3" fmla="*/ 16 h 45"/>
                <a:gd name="T4" fmla="*/ 19 w 34"/>
                <a:gd name="T5" fmla="*/ 15 h 45"/>
                <a:gd name="T6" fmla="*/ 34 w 34"/>
                <a:gd name="T7" fmla="*/ 30 h 45"/>
                <a:gd name="T8" fmla="*/ 17 w 34"/>
                <a:gd name="T9" fmla="*/ 45 h 45"/>
                <a:gd name="T10" fmla="*/ 0 w 34"/>
                <a:gd name="T11" fmla="*/ 29 h 45"/>
                <a:gd name="T12" fmla="*/ 8 w 34"/>
                <a:gd name="T13" fmla="*/ 12 h 45"/>
                <a:gd name="T14" fmla="*/ 16 w 34"/>
                <a:gd name="T15" fmla="*/ 0 h 45"/>
                <a:gd name="T16" fmla="*/ 27 w 34"/>
                <a:gd name="T17" fmla="*/ 0 h 45"/>
                <a:gd name="T18" fmla="*/ 16 w 34"/>
                <a:gd name="T19" fmla="*/ 16 h 45"/>
                <a:gd name="T20" fmla="*/ 24 w 34"/>
                <a:gd name="T21" fmla="*/ 29 h 45"/>
                <a:gd name="T22" fmla="*/ 17 w 34"/>
                <a:gd name="T23" fmla="*/ 23 h 45"/>
                <a:gd name="T24" fmla="*/ 10 w 34"/>
                <a:gd name="T25" fmla="*/ 29 h 45"/>
                <a:gd name="T26" fmla="*/ 17 w 34"/>
                <a:gd name="T27" fmla="*/ 36 h 45"/>
                <a:gd name="T28" fmla="*/ 24 w 34"/>
                <a:gd name="T29" fmla="*/ 29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4" h="45">
                  <a:moveTo>
                    <a:pt x="16" y="16"/>
                  </a:moveTo>
                  <a:cubicBezTo>
                    <a:pt x="16" y="16"/>
                    <a:pt x="16" y="16"/>
                    <a:pt x="16" y="16"/>
                  </a:cubicBezTo>
                  <a:cubicBezTo>
                    <a:pt x="16" y="15"/>
                    <a:pt x="17" y="15"/>
                    <a:pt x="19" y="15"/>
                  </a:cubicBezTo>
                  <a:cubicBezTo>
                    <a:pt x="29" y="15"/>
                    <a:pt x="34" y="22"/>
                    <a:pt x="34" y="30"/>
                  </a:cubicBezTo>
                  <a:cubicBezTo>
                    <a:pt x="34" y="39"/>
                    <a:pt x="27" y="45"/>
                    <a:pt x="17" y="45"/>
                  </a:cubicBezTo>
                  <a:cubicBezTo>
                    <a:pt x="8" y="45"/>
                    <a:pt x="0" y="39"/>
                    <a:pt x="0" y="29"/>
                  </a:cubicBezTo>
                  <a:cubicBezTo>
                    <a:pt x="0" y="23"/>
                    <a:pt x="3" y="18"/>
                    <a:pt x="8" y="12"/>
                  </a:cubicBezTo>
                  <a:cubicBezTo>
                    <a:pt x="16" y="0"/>
                    <a:pt x="16" y="0"/>
                    <a:pt x="16" y="0"/>
                  </a:cubicBezTo>
                  <a:cubicBezTo>
                    <a:pt x="27" y="0"/>
                    <a:pt x="27" y="0"/>
                    <a:pt x="27" y="0"/>
                  </a:cubicBezTo>
                  <a:lnTo>
                    <a:pt x="16" y="16"/>
                  </a:lnTo>
                  <a:close/>
                  <a:moveTo>
                    <a:pt x="24" y="29"/>
                  </a:moveTo>
                  <a:cubicBezTo>
                    <a:pt x="24" y="26"/>
                    <a:pt x="21" y="23"/>
                    <a:pt x="17" y="23"/>
                  </a:cubicBezTo>
                  <a:cubicBezTo>
                    <a:pt x="13" y="23"/>
                    <a:pt x="10" y="26"/>
                    <a:pt x="10" y="29"/>
                  </a:cubicBezTo>
                  <a:cubicBezTo>
                    <a:pt x="10" y="33"/>
                    <a:pt x="13" y="36"/>
                    <a:pt x="17" y="36"/>
                  </a:cubicBezTo>
                  <a:cubicBezTo>
                    <a:pt x="21" y="36"/>
                    <a:pt x="24" y="33"/>
                    <a:pt x="24" y="2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1970"/>
              <a:endParaRPr lang="en-US" sz="1500">
                <a:solidFill>
                  <a:srgbClr val="000000"/>
                </a:solidFill>
              </a:endParaRPr>
            </a:p>
          </p:txBody>
        </p:sp>
        <p:sp>
          <p:nvSpPr>
            <p:cNvPr id="93" name="Oval 12"/>
            <p:cNvSpPr>
              <a:spLocks noChangeArrowheads="1"/>
            </p:cNvSpPr>
            <p:nvPr userDrawn="1"/>
          </p:nvSpPr>
          <p:spPr bwMode="auto">
            <a:xfrm>
              <a:off x="-13055600" y="4251325"/>
              <a:ext cx="31750" cy="317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1970"/>
              <a:endParaRPr lang="en-US" sz="1500">
                <a:solidFill>
                  <a:srgbClr val="000000"/>
                </a:solidFill>
              </a:endParaRPr>
            </a:p>
          </p:txBody>
        </p:sp>
        <p:sp>
          <p:nvSpPr>
            <p:cNvPr id="94" name="Freeform 13"/>
            <p:cNvSpPr>
              <a:spLocks/>
            </p:cNvSpPr>
            <p:nvPr userDrawn="1"/>
          </p:nvSpPr>
          <p:spPr bwMode="auto">
            <a:xfrm>
              <a:off x="-13001625" y="4140200"/>
              <a:ext cx="104775" cy="142875"/>
            </a:xfrm>
            <a:custGeom>
              <a:avLst/>
              <a:gdLst>
                <a:gd name="T0" fmla="*/ 11 w 33"/>
                <a:gd name="T1" fmla="*/ 16 h 45"/>
                <a:gd name="T2" fmla="*/ 16 w 33"/>
                <a:gd name="T3" fmla="*/ 15 h 45"/>
                <a:gd name="T4" fmla="*/ 33 w 33"/>
                <a:gd name="T5" fmla="*/ 30 h 45"/>
                <a:gd name="T6" fmla="*/ 16 w 33"/>
                <a:gd name="T7" fmla="*/ 45 h 45"/>
                <a:gd name="T8" fmla="*/ 0 w 33"/>
                <a:gd name="T9" fmla="*/ 34 h 45"/>
                <a:gd name="T10" fmla="*/ 9 w 33"/>
                <a:gd name="T11" fmla="*/ 31 h 45"/>
                <a:gd name="T12" fmla="*/ 16 w 33"/>
                <a:gd name="T13" fmla="*/ 36 h 45"/>
                <a:gd name="T14" fmla="*/ 22 w 33"/>
                <a:gd name="T15" fmla="*/ 30 h 45"/>
                <a:gd name="T16" fmla="*/ 16 w 33"/>
                <a:gd name="T17" fmla="*/ 23 h 45"/>
                <a:gd name="T18" fmla="*/ 10 w 33"/>
                <a:gd name="T19" fmla="*/ 27 h 45"/>
                <a:gd name="T20" fmla="*/ 1 w 33"/>
                <a:gd name="T21" fmla="*/ 24 h 45"/>
                <a:gd name="T22" fmla="*/ 5 w 33"/>
                <a:gd name="T23" fmla="*/ 0 h 45"/>
                <a:gd name="T24" fmla="*/ 30 w 33"/>
                <a:gd name="T25" fmla="*/ 0 h 45"/>
                <a:gd name="T26" fmla="*/ 30 w 33"/>
                <a:gd name="T27" fmla="*/ 10 h 45"/>
                <a:gd name="T28" fmla="*/ 13 w 33"/>
                <a:gd name="T29" fmla="*/ 10 h 45"/>
                <a:gd name="T30" fmla="*/ 13 w 33"/>
                <a:gd name="T31" fmla="*/ 11 h 45"/>
                <a:gd name="T32" fmla="*/ 11 w 33"/>
                <a:gd name="T33" fmla="*/ 16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3" h="45">
                  <a:moveTo>
                    <a:pt x="11" y="16"/>
                  </a:moveTo>
                  <a:cubicBezTo>
                    <a:pt x="12" y="16"/>
                    <a:pt x="14" y="15"/>
                    <a:pt x="16" y="15"/>
                  </a:cubicBezTo>
                  <a:cubicBezTo>
                    <a:pt x="25" y="15"/>
                    <a:pt x="33" y="21"/>
                    <a:pt x="33" y="30"/>
                  </a:cubicBezTo>
                  <a:cubicBezTo>
                    <a:pt x="33" y="38"/>
                    <a:pt x="26" y="45"/>
                    <a:pt x="16" y="45"/>
                  </a:cubicBezTo>
                  <a:cubicBezTo>
                    <a:pt x="7" y="45"/>
                    <a:pt x="1" y="40"/>
                    <a:pt x="0" y="34"/>
                  </a:cubicBezTo>
                  <a:cubicBezTo>
                    <a:pt x="9" y="31"/>
                    <a:pt x="9" y="31"/>
                    <a:pt x="9" y="31"/>
                  </a:cubicBezTo>
                  <a:cubicBezTo>
                    <a:pt x="10" y="33"/>
                    <a:pt x="12" y="36"/>
                    <a:pt x="16" y="36"/>
                  </a:cubicBezTo>
                  <a:cubicBezTo>
                    <a:pt x="19" y="36"/>
                    <a:pt x="22" y="33"/>
                    <a:pt x="22" y="30"/>
                  </a:cubicBezTo>
                  <a:cubicBezTo>
                    <a:pt x="22" y="26"/>
                    <a:pt x="19" y="23"/>
                    <a:pt x="16" y="23"/>
                  </a:cubicBezTo>
                  <a:cubicBezTo>
                    <a:pt x="12" y="23"/>
                    <a:pt x="11" y="25"/>
                    <a:pt x="10" y="27"/>
                  </a:cubicBezTo>
                  <a:cubicBezTo>
                    <a:pt x="1" y="24"/>
                    <a:pt x="1" y="24"/>
                    <a:pt x="1" y="24"/>
                  </a:cubicBezTo>
                  <a:cubicBezTo>
                    <a:pt x="5" y="0"/>
                    <a:pt x="5" y="0"/>
                    <a:pt x="5" y="0"/>
                  </a:cubicBezTo>
                  <a:cubicBezTo>
                    <a:pt x="30" y="0"/>
                    <a:pt x="30" y="0"/>
                    <a:pt x="30" y="0"/>
                  </a:cubicBezTo>
                  <a:cubicBezTo>
                    <a:pt x="30" y="10"/>
                    <a:pt x="30" y="10"/>
                    <a:pt x="30" y="10"/>
                  </a:cubicBezTo>
                  <a:cubicBezTo>
                    <a:pt x="13" y="10"/>
                    <a:pt x="13" y="10"/>
                    <a:pt x="13" y="10"/>
                  </a:cubicBezTo>
                  <a:cubicBezTo>
                    <a:pt x="13" y="11"/>
                    <a:pt x="13" y="11"/>
                    <a:pt x="13" y="11"/>
                  </a:cubicBezTo>
                  <a:cubicBezTo>
                    <a:pt x="12" y="15"/>
                    <a:pt x="11" y="16"/>
                    <a:pt x="11" y="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1970"/>
              <a:endParaRPr lang="en-US" sz="1500">
                <a:solidFill>
                  <a:srgbClr val="000000"/>
                </a:solidFill>
              </a:endParaRPr>
            </a:p>
          </p:txBody>
        </p:sp>
        <p:sp>
          <p:nvSpPr>
            <p:cNvPr id="95" name="Freeform 14"/>
            <p:cNvSpPr>
              <a:spLocks noEditPoints="1"/>
            </p:cNvSpPr>
            <p:nvPr userDrawn="1"/>
          </p:nvSpPr>
          <p:spPr bwMode="auto">
            <a:xfrm>
              <a:off x="-12823825" y="4140200"/>
              <a:ext cx="101600" cy="139700"/>
            </a:xfrm>
            <a:custGeom>
              <a:avLst/>
              <a:gdLst>
                <a:gd name="T0" fmla="*/ 17 w 32"/>
                <a:gd name="T1" fmla="*/ 0 h 44"/>
                <a:gd name="T2" fmla="*/ 29 w 32"/>
                <a:gd name="T3" fmla="*/ 11 h 44"/>
                <a:gd name="T4" fmla="*/ 22 w 32"/>
                <a:gd name="T5" fmla="*/ 20 h 44"/>
                <a:gd name="T6" fmla="*/ 22 w 32"/>
                <a:gd name="T7" fmla="*/ 20 h 44"/>
                <a:gd name="T8" fmla="*/ 32 w 32"/>
                <a:gd name="T9" fmla="*/ 31 h 44"/>
                <a:gd name="T10" fmla="*/ 18 w 32"/>
                <a:gd name="T11" fmla="*/ 44 h 44"/>
                <a:gd name="T12" fmla="*/ 0 w 32"/>
                <a:gd name="T13" fmla="*/ 44 h 44"/>
                <a:gd name="T14" fmla="*/ 0 w 32"/>
                <a:gd name="T15" fmla="*/ 0 h 44"/>
                <a:gd name="T16" fmla="*/ 17 w 32"/>
                <a:gd name="T17" fmla="*/ 0 h 44"/>
                <a:gd name="T18" fmla="*/ 16 w 32"/>
                <a:gd name="T19" fmla="*/ 19 h 44"/>
                <a:gd name="T20" fmla="*/ 24 w 32"/>
                <a:gd name="T21" fmla="*/ 12 h 44"/>
                <a:gd name="T22" fmla="*/ 16 w 32"/>
                <a:gd name="T23" fmla="*/ 5 h 44"/>
                <a:gd name="T24" fmla="*/ 5 w 32"/>
                <a:gd name="T25" fmla="*/ 5 h 44"/>
                <a:gd name="T26" fmla="*/ 5 w 32"/>
                <a:gd name="T27" fmla="*/ 19 h 44"/>
                <a:gd name="T28" fmla="*/ 16 w 32"/>
                <a:gd name="T29" fmla="*/ 19 h 44"/>
                <a:gd name="T30" fmla="*/ 17 w 32"/>
                <a:gd name="T31" fmla="*/ 40 h 44"/>
                <a:gd name="T32" fmla="*/ 27 w 32"/>
                <a:gd name="T33" fmla="*/ 31 h 44"/>
                <a:gd name="T34" fmla="*/ 17 w 32"/>
                <a:gd name="T35" fmla="*/ 23 h 44"/>
                <a:gd name="T36" fmla="*/ 5 w 32"/>
                <a:gd name="T37" fmla="*/ 23 h 44"/>
                <a:gd name="T38" fmla="*/ 5 w 32"/>
                <a:gd name="T39" fmla="*/ 40 h 44"/>
                <a:gd name="T40" fmla="*/ 17 w 32"/>
                <a:gd name="T41" fmla="*/ 4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 h="44">
                  <a:moveTo>
                    <a:pt x="17" y="0"/>
                  </a:moveTo>
                  <a:cubicBezTo>
                    <a:pt x="24" y="0"/>
                    <a:pt x="29" y="5"/>
                    <a:pt x="29" y="11"/>
                  </a:cubicBezTo>
                  <a:cubicBezTo>
                    <a:pt x="29" y="16"/>
                    <a:pt x="26" y="19"/>
                    <a:pt x="22" y="20"/>
                  </a:cubicBezTo>
                  <a:cubicBezTo>
                    <a:pt x="22" y="20"/>
                    <a:pt x="22" y="20"/>
                    <a:pt x="22" y="20"/>
                  </a:cubicBezTo>
                  <a:cubicBezTo>
                    <a:pt x="26" y="21"/>
                    <a:pt x="32" y="25"/>
                    <a:pt x="32" y="31"/>
                  </a:cubicBezTo>
                  <a:cubicBezTo>
                    <a:pt x="32" y="39"/>
                    <a:pt x="27" y="44"/>
                    <a:pt x="18" y="44"/>
                  </a:cubicBezTo>
                  <a:cubicBezTo>
                    <a:pt x="0" y="44"/>
                    <a:pt x="0" y="44"/>
                    <a:pt x="0" y="44"/>
                  </a:cubicBezTo>
                  <a:cubicBezTo>
                    <a:pt x="0" y="0"/>
                    <a:pt x="0" y="0"/>
                    <a:pt x="0" y="0"/>
                  </a:cubicBezTo>
                  <a:lnTo>
                    <a:pt x="17" y="0"/>
                  </a:lnTo>
                  <a:close/>
                  <a:moveTo>
                    <a:pt x="16" y="19"/>
                  </a:moveTo>
                  <a:cubicBezTo>
                    <a:pt x="21" y="19"/>
                    <a:pt x="24" y="15"/>
                    <a:pt x="24" y="12"/>
                  </a:cubicBezTo>
                  <a:cubicBezTo>
                    <a:pt x="24" y="8"/>
                    <a:pt x="21" y="5"/>
                    <a:pt x="16" y="5"/>
                  </a:cubicBezTo>
                  <a:cubicBezTo>
                    <a:pt x="5" y="5"/>
                    <a:pt x="5" y="5"/>
                    <a:pt x="5" y="5"/>
                  </a:cubicBezTo>
                  <a:cubicBezTo>
                    <a:pt x="5" y="19"/>
                    <a:pt x="5" y="19"/>
                    <a:pt x="5" y="19"/>
                  </a:cubicBezTo>
                  <a:lnTo>
                    <a:pt x="16" y="19"/>
                  </a:lnTo>
                  <a:close/>
                  <a:moveTo>
                    <a:pt x="17" y="40"/>
                  </a:moveTo>
                  <a:cubicBezTo>
                    <a:pt x="23" y="40"/>
                    <a:pt x="27" y="36"/>
                    <a:pt x="27" y="31"/>
                  </a:cubicBezTo>
                  <a:cubicBezTo>
                    <a:pt x="27" y="26"/>
                    <a:pt x="22" y="23"/>
                    <a:pt x="17" y="23"/>
                  </a:cubicBezTo>
                  <a:cubicBezTo>
                    <a:pt x="5" y="23"/>
                    <a:pt x="5" y="23"/>
                    <a:pt x="5" y="23"/>
                  </a:cubicBezTo>
                  <a:cubicBezTo>
                    <a:pt x="5" y="40"/>
                    <a:pt x="5" y="40"/>
                    <a:pt x="5" y="40"/>
                  </a:cubicBezTo>
                  <a:lnTo>
                    <a:pt x="17" y="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1970"/>
              <a:endParaRPr lang="en-US" sz="1500">
                <a:solidFill>
                  <a:srgbClr val="000000"/>
                </a:solidFill>
              </a:endParaRPr>
            </a:p>
          </p:txBody>
        </p:sp>
        <p:sp>
          <p:nvSpPr>
            <p:cNvPr id="96" name="Rectangle 15"/>
            <p:cNvSpPr>
              <a:spLocks noChangeArrowheads="1"/>
            </p:cNvSpPr>
            <p:nvPr userDrawn="1"/>
          </p:nvSpPr>
          <p:spPr bwMode="auto">
            <a:xfrm>
              <a:off x="-12693650" y="4140200"/>
              <a:ext cx="15875" cy="139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761970"/>
              <a:endParaRPr lang="en-US" sz="1500">
                <a:solidFill>
                  <a:srgbClr val="000000"/>
                </a:solidFill>
              </a:endParaRPr>
            </a:p>
          </p:txBody>
        </p:sp>
        <p:sp>
          <p:nvSpPr>
            <p:cNvPr id="97" name="Freeform 16"/>
            <p:cNvSpPr>
              <a:spLocks/>
            </p:cNvSpPr>
            <p:nvPr userDrawn="1"/>
          </p:nvSpPr>
          <p:spPr bwMode="auto">
            <a:xfrm>
              <a:off x="-12642850" y="4140200"/>
              <a:ext cx="92075" cy="139700"/>
            </a:xfrm>
            <a:custGeom>
              <a:avLst/>
              <a:gdLst>
                <a:gd name="T0" fmla="*/ 58 w 58"/>
                <a:gd name="T1" fmla="*/ 78 h 88"/>
                <a:gd name="T2" fmla="*/ 58 w 58"/>
                <a:gd name="T3" fmla="*/ 88 h 88"/>
                <a:gd name="T4" fmla="*/ 0 w 58"/>
                <a:gd name="T5" fmla="*/ 88 h 88"/>
                <a:gd name="T6" fmla="*/ 0 w 58"/>
                <a:gd name="T7" fmla="*/ 0 h 88"/>
                <a:gd name="T8" fmla="*/ 10 w 58"/>
                <a:gd name="T9" fmla="*/ 0 h 88"/>
                <a:gd name="T10" fmla="*/ 10 w 58"/>
                <a:gd name="T11" fmla="*/ 78 h 88"/>
                <a:gd name="T12" fmla="*/ 58 w 58"/>
                <a:gd name="T13" fmla="*/ 78 h 88"/>
              </a:gdLst>
              <a:ahLst/>
              <a:cxnLst>
                <a:cxn ang="0">
                  <a:pos x="T0" y="T1"/>
                </a:cxn>
                <a:cxn ang="0">
                  <a:pos x="T2" y="T3"/>
                </a:cxn>
                <a:cxn ang="0">
                  <a:pos x="T4" y="T5"/>
                </a:cxn>
                <a:cxn ang="0">
                  <a:pos x="T6" y="T7"/>
                </a:cxn>
                <a:cxn ang="0">
                  <a:pos x="T8" y="T9"/>
                </a:cxn>
                <a:cxn ang="0">
                  <a:pos x="T10" y="T11"/>
                </a:cxn>
                <a:cxn ang="0">
                  <a:pos x="T12" y="T13"/>
                </a:cxn>
              </a:cxnLst>
              <a:rect l="0" t="0" r="r" b="b"/>
              <a:pathLst>
                <a:path w="58" h="88">
                  <a:moveTo>
                    <a:pt x="58" y="78"/>
                  </a:moveTo>
                  <a:lnTo>
                    <a:pt x="58" y="88"/>
                  </a:lnTo>
                  <a:lnTo>
                    <a:pt x="0" y="88"/>
                  </a:lnTo>
                  <a:lnTo>
                    <a:pt x="0" y="0"/>
                  </a:lnTo>
                  <a:lnTo>
                    <a:pt x="10" y="0"/>
                  </a:lnTo>
                  <a:lnTo>
                    <a:pt x="10" y="78"/>
                  </a:lnTo>
                  <a:lnTo>
                    <a:pt x="58" y="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1970"/>
              <a:endParaRPr lang="en-US" sz="1500">
                <a:solidFill>
                  <a:srgbClr val="000000"/>
                </a:solidFill>
              </a:endParaRPr>
            </a:p>
          </p:txBody>
        </p:sp>
        <p:sp>
          <p:nvSpPr>
            <p:cNvPr id="98" name="Freeform 17"/>
            <p:cNvSpPr>
              <a:spLocks/>
            </p:cNvSpPr>
            <p:nvPr userDrawn="1"/>
          </p:nvSpPr>
          <p:spPr bwMode="auto">
            <a:xfrm>
              <a:off x="-12528550" y="4140200"/>
              <a:ext cx="88900" cy="139700"/>
            </a:xfrm>
            <a:custGeom>
              <a:avLst/>
              <a:gdLst>
                <a:gd name="T0" fmla="*/ 56 w 56"/>
                <a:gd name="T1" fmla="*/ 78 h 88"/>
                <a:gd name="T2" fmla="*/ 56 w 56"/>
                <a:gd name="T3" fmla="*/ 88 h 88"/>
                <a:gd name="T4" fmla="*/ 0 w 56"/>
                <a:gd name="T5" fmla="*/ 88 h 88"/>
                <a:gd name="T6" fmla="*/ 0 w 56"/>
                <a:gd name="T7" fmla="*/ 0 h 88"/>
                <a:gd name="T8" fmla="*/ 10 w 56"/>
                <a:gd name="T9" fmla="*/ 0 h 88"/>
                <a:gd name="T10" fmla="*/ 10 w 56"/>
                <a:gd name="T11" fmla="*/ 78 h 88"/>
                <a:gd name="T12" fmla="*/ 56 w 56"/>
                <a:gd name="T13" fmla="*/ 78 h 88"/>
              </a:gdLst>
              <a:ahLst/>
              <a:cxnLst>
                <a:cxn ang="0">
                  <a:pos x="T0" y="T1"/>
                </a:cxn>
                <a:cxn ang="0">
                  <a:pos x="T2" y="T3"/>
                </a:cxn>
                <a:cxn ang="0">
                  <a:pos x="T4" y="T5"/>
                </a:cxn>
                <a:cxn ang="0">
                  <a:pos x="T6" y="T7"/>
                </a:cxn>
                <a:cxn ang="0">
                  <a:pos x="T8" y="T9"/>
                </a:cxn>
                <a:cxn ang="0">
                  <a:pos x="T10" y="T11"/>
                </a:cxn>
                <a:cxn ang="0">
                  <a:pos x="T12" y="T13"/>
                </a:cxn>
              </a:cxnLst>
              <a:rect l="0" t="0" r="r" b="b"/>
              <a:pathLst>
                <a:path w="56" h="88">
                  <a:moveTo>
                    <a:pt x="56" y="78"/>
                  </a:moveTo>
                  <a:lnTo>
                    <a:pt x="56" y="88"/>
                  </a:lnTo>
                  <a:lnTo>
                    <a:pt x="0" y="88"/>
                  </a:lnTo>
                  <a:lnTo>
                    <a:pt x="0" y="0"/>
                  </a:lnTo>
                  <a:lnTo>
                    <a:pt x="10" y="0"/>
                  </a:lnTo>
                  <a:lnTo>
                    <a:pt x="10" y="78"/>
                  </a:lnTo>
                  <a:lnTo>
                    <a:pt x="56" y="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1970"/>
              <a:endParaRPr lang="en-US" sz="1500">
                <a:solidFill>
                  <a:srgbClr val="000000"/>
                </a:solidFill>
              </a:endParaRPr>
            </a:p>
          </p:txBody>
        </p:sp>
        <p:sp>
          <p:nvSpPr>
            <p:cNvPr id="99" name="Rectangle 18"/>
            <p:cNvSpPr>
              <a:spLocks noChangeArrowheads="1"/>
            </p:cNvSpPr>
            <p:nvPr userDrawn="1"/>
          </p:nvSpPr>
          <p:spPr bwMode="auto">
            <a:xfrm>
              <a:off x="-12417425" y="4140200"/>
              <a:ext cx="15875" cy="139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761970"/>
              <a:endParaRPr lang="en-US" sz="1500">
                <a:solidFill>
                  <a:srgbClr val="000000"/>
                </a:solidFill>
              </a:endParaRPr>
            </a:p>
          </p:txBody>
        </p:sp>
        <p:sp>
          <p:nvSpPr>
            <p:cNvPr id="100" name="Freeform 19"/>
            <p:cNvSpPr>
              <a:spLocks noEditPoints="1"/>
            </p:cNvSpPr>
            <p:nvPr userDrawn="1"/>
          </p:nvSpPr>
          <p:spPr bwMode="auto">
            <a:xfrm>
              <a:off x="-12376150" y="4140200"/>
              <a:ext cx="146050" cy="142875"/>
            </a:xfrm>
            <a:custGeom>
              <a:avLst/>
              <a:gdLst>
                <a:gd name="T0" fmla="*/ 23 w 46"/>
                <a:gd name="T1" fmla="*/ 0 h 45"/>
                <a:gd name="T2" fmla="*/ 46 w 46"/>
                <a:gd name="T3" fmla="*/ 22 h 45"/>
                <a:gd name="T4" fmla="*/ 23 w 46"/>
                <a:gd name="T5" fmla="*/ 45 h 45"/>
                <a:gd name="T6" fmla="*/ 0 w 46"/>
                <a:gd name="T7" fmla="*/ 22 h 45"/>
                <a:gd name="T8" fmla="*/ 23 w 46"/>
                <a:gd name="T9" fmla="*/ 0 h 45"/>
                <a:gd name="T10" fmla="*/ 23 w 46"/>
                <a:gd name="T11" fmla="*/ 40 h 45"/>
                <a:gd name="T12" fmla="*/ 40 w 46"/>
                <a:gd name="T13" fmla="*/ 22 h 45"/>
                <a:gd name="T14" fmla="*/ 23 w 46"/>
                <a:gd name="T15" fmla="*/ 5 h 45"/>
                <a:gd name="T16" fmla="*/ 6 w 46"/>
                <a:gd name="T17" fmla="*/ 22 h 45"/>
                <a:gd name="T18" fmla="*/ 23 w 46"/>
                <a:gd name="T19" fmla="*/ 4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 h="45">
                  <a:moveTo>
                    <a:pt x="23" y="0"/>
                  </a:moveTo>
                  <a:cubicBezTo>
                    <a:pt x="35" y="0"/>
                    <a:pt x="46" y="9"/>
                    <a:pt x="46" y="22"/>
                  </a:cubicBezTo>
                  <a:cubicBezTo>
                    <a:pt x="46" y="35"/>
                    <a:pt x="35" y="45"/>
                    <a:pt x="23" y="45"/>
                  </a:cubicBezTo>
                  <a:cubicBezTo>
                    <a:pt x="10" y="45"/>
                    <a:pt x="0" y="35"/>
                    <a:pt x="0" y="22"/>
                  </a:cubicBezTo>
                  <a:cubicBezTo>
                    <a:pt x="0" y="9"/>
                    <a:pt x="10" y="0"/>
                    <a:pt x="23" y="0"/>
                  </a:cubicBezTo>
                  <a:close/>
                  <a:moveTo>
                    <a:pt x="23" y="40"/>
                  </a:moveTo>
                  <a:cubicBezTo>
                    <a:pt x="33" y="40"/>
                    <a:pt x="40" y="33"/>
                    <a:pt x="40" y="22"/>
                  </a:cubicBezTo>
                  <a:cubicBezTo>
                    <a:pt x="40" y="12"/>
                    <a:pt x="33" y="5"/>
                    <a:pt x="23" y="5"/>
                  </a:cubicBezTo>
                  <a:cubicBezTo>
                    <a:pt x="13" y="5"/>
                    <a:pt x="6" y="12"/>
                    <a:pt x="6" y="22"/>
                  </a:cubicBezTo>
                  <a:cubicBezTo>
                    <a:pt x="6" y="33"/>
                    <a:pt x="13" y="40"/>
                    <a:pt x="23" y="4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1970"/>
              <a:endParaRPr lang="en-US" sz="1500">
                <a:solidFill>
                  <a:srgbClr val="000000"/>
                </a:solidFill>
              </a:endParaRPr>
            </a:p>
          </p:txBody>
        </p:sp>
        <p:sp>
          <p:nvSpPr>
            <p:cNvPr id="101" name="Freeform 20"/>
            <p:cNvSpPr>
              <a:spLocks/>
            </p:cNvSpPr>
            <p:nvPr userDrawn="1"/>
          </p:nvSpPr>
          <p:spPr bwMode="auto">
            <a:xfrm>
              <a:off x="-12204700" y="4140200"/>
              <a:ext cx="111125" cy="139700"/>
            </a:xfrm>
            <a:custGeom>
              <a:avLst/>
              <a:gdLst>
                <a:gd name="T0" fmla="*/ 35 w 35"/>
                <a:gd name="T1" fmla="*/ 0 h 44"/>
                <a:gd name="T2" fmla="*/ 35 w 35"/>
                <a:gd name="T3" fmla="*/ 44 h 44"/>
                <a:gd name="T4" fmla="*/ 30 w 35"/>
                <a:gd name="T5" fmla="*/ 44 h 44"/>
                <a:gd name="T6" fmla="*/ 11 w 35"/>
                <a:gd name="T7" fmla="*/ 18 h 44"/>
                <a:gd name="T8" fmla="*/ 5 w 35"/>
                <a:gd name="T9" fmla="*/ 9 h 44"/>
                <a:gd name="T10" fmla="*/ 5 w 35"/>
                <a:gd name="T11" fmla="*/ 9 h 44"/>
                <a:gd name="T12" fmla="*/ 5 w 35"/>
                <a:gd name="T13" fmla="*/ 21 h 44"/>
                <a:gd name="T14" fmla="*/ 5 w 35"/>
                <a:gd name="T15" fmla="*/ 44 h 44"/>
                <a:gd name="T16" fmla="*/ 0 w 35"/>
                <a:gd name="T17" fmla="*/ 44 h 44"/>
                <a:gd name="T18" fmla="*/ 0 w 35"/>
                <a:gd name="T19" fmla="*/ 0 h 44"/>
                <a:gd name="T20" fmla="*/ 4 w 35"/>
                <a:gd name="T21" fmla="*/ 0 h 44"/>
                <a:gd name="T22" fmla="*/ 24 w 35"/>
                <a:gd name="T23" fmla="*/ 26 h 44"/>
                <a:gd name="T24" fmla="*/ 30 w 35"/>
                <a:gd name="T25" fmla="*/ 35 h 44"/>
                <a:gd name="T26" fmla="*/ 30 w 35"/>
                <a:gd name="T27" fmla="*/ 35 h 44"/>
                <a:gd name="T28" fmla="*/ 30 w 35"/>
                <a:gd name="T29" fmla="*/ 23 h 44"/>
                <a:gd name="T30" fmla="*/ 30 w 35"/>
                <a:gd name="T31" fmla="*/ 0 h 44"/>
                <a:gd name="T32" fmla="*/ 35 w 35"/>
                <a:gd name="T33"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5" h="44">
                  <a:moveTo>
                    <a:pt x="35" y="0"/>
                  </a:moveTo>
                  <a:cubicBezTo>
                    <a:pt x="35" y="44"/>
                    <a:pt x="35" y="44"/>
                    <a:pt x="35" y="44"/>
                  </a:cubicBezTo>
                  <a:cubicBezTo>
                    <a:pt x="30" y="44"/>
                    <a:pt x="30" y="44"/>
                    <a:pt x="30" y="44"/>
                  </a:cubicBezTo>
                  <a:cubicBezTo>
                    <a:pt x="11" y="18"/>
                    <a:pt x="11" y="18"/>
                    <a:pt x="11" y="18"/>
                  </a:cubicBezTo>
                  <a:cubicBezTo>
                    <a:pt x="7" y="13"/>
                    <a:pt x="5" y="9"/>
                    <a:pt x="5" y="9"/>
                  </a:cubicBezTo>
                  <a:cubicBezTo>
                    <a:pt x="5" y="9"/>
                    <a:pt x="5" y="9"/>
                    <a:pt x="5" y="9"/>
                  </a:cubicBezTo>
                  <a:cubicBezTo>
                    <a:pt x="4" y="9"/>
                    <a:pt x="5" y="14"/>
                    <a:pt x="5" y="21"/>
                  </a:cubicBezTo>
                  <a:cubicBezTo>
                    <a:pt x="5" y="44"/>
                    <a:pt x="5" y="44"/>
                    <a:pt x="5" y="44"/>
                  </a:cubicBezTo>
                  <a:cubicBezTo>
                    <a:pt x="0" y="44"/>
                    <a:pt x="0" y="44"/>
                    <a:pt x="0" y="44"/>
                  </a:cubicBezTo>
                  <a:cubicBezTo>
                    <a:pt x="0" y="0"/>
                    <a:pt x="0" y="0"/>
                    <a:pt x="0" y="0"/>
                  </a:cubicBezTo>
                  <a:cubicBezTo>
                    <a:pt x="4" y="0"/>
                    <a:pt x="4" y="0"/>
                    <a:pt x="4" y="0"/>
                  </a:cubicBezTo>
                  <a:cubicBezTo>
                    <a:pt x="24" y="26"/>
                    <a:pt x="24" y="26"/>
                    <a:pt x="24" y="26"/>
                  </a:cubicBezTo>
                  <a:cubicBezTo>
                    <a:pt x="27" y="31"/>
                    <a:pt x="30" y="35"/>
                    <a:pt x="30" y="35"/>
                  </a:cubicBezTo>
                  <a:cubicBezTo>
                    <a:pt x="30" y="35"/>
                    <a:pt x="30" y="35"/>
                    <a:pt x="30" y="35"/>
                  </a:cubicBezTo>
                  <a:cubicBezTo>
                    <a:pt x="30" y="35"/>
                    <a:pt x="30" y="30"/>
                    <a:pt x="30" y="23"/>
                  </a:cubicBezTo>
                  <a:cubicBezTo>
                    <a:pt x="30" y="0"/>
                    <a:pt x="30" y="0"/>
                    <a:pt x="30" y="0"/>
                  </a:cubicBezTo>
                  <a:lnTo>
                    <a:pt x="3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1970"/>
              <a:endParaRPr lang="en-US" sz="1500">
                <a:solidFill>
                  <a:srgbClr val="000000"/>
                </a:solidFill>
              </a:endParaRPr>
            </a:p>
          </p:txBody>
        </p:sp>
        <p:sp>
          <p:nvSpPr>
            <p:cNvPr id="102" name="Rectangle 21"/>
            <p:cNvSpPr>
              <a:spLocks noChangeArrowheads="1"/>
            </p:cNvSpPr>
            <p:nvPr userDrawn="1"/>
          </p:nvSpPr>
          <p:spPr bwMode="auto">
            <a:xfrm>
              <a:off x="-12007850" y="4127500"/>
              <a:ext cx="15875" cy="1682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761970"/>
              <a:endParaRPr lang="en-US" sz="1500">
                <a:solidFill>
                  <a:srgbClr val="000000"/>
                </a:solidFill>
              </a:endParaRPr>
            </a:p>
          </p:txBody>
        </p:sp>
        <p:sp>
          <p:nvSpPr>
            <p:cNvPr id="103" name="Freeform 22"/>
            <p:cNvSpPr>
              <a:spLocks noEditPoints="1"/>
            </p:cNvSpPr>
            <p:nvPr userDrawn="1"/>
          </p:nvSpPr>
          <p:spPr bwMode="auto">
            <a:xfrm>
              <a:off x="-11922125" y="4140200"/>
              <a:ext cx="107950" cy="139700"/>
            </a:xfrm>
            <a:custGeom>
              <a:avLst/>
              <a:gdLst>
                <a:gd name="T0" fmla="*/ 18 w 34"/>
                <a:gd name="T1" fmla="*/ 29 h 44"/>
                <a:gd name="T2" fmla="*/ 18 w 34"/>
                <a:gd name="T3" fmla="*/ 29 h 44"/>
                <a:gd name="T4" fmla="*/ 15 w 34"/>
                <a:gd name="T5" fmla="*/ 30 h 44"/>
                <a:gd name="T6" fmla="*/ 0 w 34"/>
                <a:gd name="T7" fmla="*/ 14 h 44"/>
                <a:gd name="T8" fmla="*/ 17 w 34"/>
                <a:gd name="T9" fmla="*/ 0 h 44"/>
                <a:gd name="T10" fmla="*/ 34 w 34"/>
                <a:gd name="T11" fmla="*/ 15 h 44"/>
                <a:gd name="T12" fmla="*/ 27 w 34"/>
                <a:gd name="T13" fmla="*/ 32 h 44"/>
                <a:gd name="T14" fmla="*/ 17 w 34"/>
                <a:gd name="T15" fmla="*/ 44 h 44"/>
                <a:gd name="T16" fmla="*/ 5 w 34"/>
                <a:gd name="T17" fmla="*/ 44 h 44"/>
                <a:gd name="T18" fmla="*/ 18 w 34"/>
                <a:gd name="T19" fmla="*/ 29 h 44"/>
                <a:gd name="T20" fmla="*/ 10 w 34"/>
                <a:gd name="T21" fmla="*/ 15 h 44"/>
                <a:gd name="T22" fmla="*/ 17 w 34"/>
                <a:gd name="T23" fmla="*/ 21 h 44"/>
                <a:gd name="T24" fmla="*/ 24 w 34"/>
                <a:gd name="T25" fmla="*/ 15 h 44"/>
                <a:gd name="T26" fmla="*/ 17 w 34"/>
                <a:gd name="T27" fmla="*/ 9 h 44"/>
                <a:gd name="T28" fmla="*/ 10 w 34"/>
                <a:gd name="T29" fmla="*/ 15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4" h="44">
                  <a:moveTo>
                    <a:pt x="18" y="29"/>
                  </a:moveTo>
                  <a:cubicBezTo>
                    <a:pt x="18" y="29"/>
                    <a:pt x="18" y="29"/>
                    <a:pt x="18" y="29"/>
                  </a:cubicBezTo>
                  <a:cubicBezTo>
                    <a:pt x="18" y="29"/>
                    <a:pt x="16" y="30"/>
                    <a:pt x="15" y="30"/>
                  </a:cubicBezTo>
                  <a:cubicBezTo>
                    <a:pt x="5" y="30"/>
                    <a:pt x="0" y="23"/>
                    <a:pt x="0" y="14"/>
                  </a:cubicBezTo>
                  <a:cubicBezTo>
                    <a:pt x="0" y="5"/>
                    <a:pt x="8" y="0"/>
                    <a:pt x="17" y="0"/>
                  </a:cubicBezTo>
                  <a:cubicBezTo>
                    <a:pt x="27" y="0"/>
                    <a:pt x="34" y="5"/>
                    <a:pt x="34" y="15"/>
                  </a:cubicBezTo>
                  <a:cubicBezTo>
                    <a:pt x="34" y="20"/>
                    <a:pt x="33" y="26"/>
                    <a:pt x="27" y="32"/>
                  </a:cubicBezTo>
                  <a:cubicBezTo>
                    <a:pt x="17" y="44"/>
                    <a:pt x="17" y="44"/>
                    <a:pt x="17" y="44"/>
                  </a:cubicBezTo>
                  <a:cubicBezTo>
                    <a:pt x="5" y="44"/>
                    <a:pt x="5" y="44"/>
                    <a:pt x="5" y="44"/>
                  </a:cubicBezTo>
                  <a:lnTo>
                    <a:pt x="18" y="29"/>
                  </a:lnTo>
                  <a:close/>
                  <a:moveTo>
                    <a:pt x="10" y="15"/>
                  </a:moveTo>
                  <a:cubicBezTo>
                    <a:pt x="10" y="19"/>
                    <a:pt x="13" y="21"/>
                    <a:pt x="17" y="21"/>
                  </a:cubicBezTo>
                  <a:cubicBezTo>
                    <a:pt x="21" y="21"/>
                    <a:pt x="24" y="19"/>
                    <a:pt x="24" y="15"/>
                  </a:cubicBezTo>
                  <a:cubicBezTo>
                    <a:pt x="24" y="11"/>
                    <a:pt x="21" y="9"/>
                    <a:pt x="17" y="9"/>
                  </a:cubicBezTo>
                  <a:cubicBezTo>
                    <a:pt x="13" y="9"/>
                    <a:pt x="10" y="11"/>
                    <a:pt x="10" y="1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1970"/>
              <a:endParaRPr lang="en-US" sz="1500">
                <a:solidFill>
                  <a:srgbClr val="000000"/>
                </a:solidFill>
              </a:endParaRPr>
            </a:p>
          </p:txBody>
        </p:sp>
        <p:sp>
          <p:nvSpPr>
            <p:cNvPr id="104" name="Freeform 23"/>
            <p:cNvSpPr>
              <a:spLocks noEditPoints="1"/>
            </p:cNvSpPr>
            <p:nvPr userDrawn="1"/>
          </p:nvSpPr>
          <p:spPr bwMode="auto">
            <a:xfrm>
              <a:off x="-11795125" y="4140200"/>
              <a:ext cx="107950" cy="142875"/>
            </a:xfrm>
            <a:custGeom>
              <a:avLst/>
              <a:gdLst>
                <a:gd name="T0" fmla="*/ 16 w 34"/>
                <a:gd name="T1" fmla="*/ 16 h 45"/>
                <a:gd name="T2" fmla="*/ 16 w 34"/>
                <a:gd name="T3" fmla="*/ 16 h 45"/>
                <a:gd name="T4" fmla="*/ 19 w 34"/>
                <a:gd name="T5" fmla="*/ 15 h 45"/>
                <a:gd name="T6" fmla="*/ 34 w 34"/>
                <a:gd name="T7" fmla="*/ 30 h 45"/>
                <a:gd name="T8" fmla="*/ 17 w 34"/>
                <a:gd name="T9" fmla="*/ 45 h 45"/>
                <a:gd name="T10" fmla="*/ 0 w 34"/>
                <a:gd name="T11" fmla="*/ 29 h 45"/>
                <a:gd name="T12" fmla="*/ 8 w 34"/>
                <a:gd name="T13" fmla="*/ 12 h 45"/>
                <a:gd name="T14" fmla="*/ 16 w 34"/>
                <a:gd name="T15" fmla="*/ 0 h 45"/>
                <a:gd name="T16" fmla="*/ 27 w 34"/>
                <a:gd name="T17" fmla="*/ 0 h 45"/>
                <a:gd name="T18" fmla="*/ 16 w 34"/>
                <a:gd name="T19" fmla="*/ 16 h 45"/>
                <a:gd name="T20" fmla="*/ 24 w 34"/>
                <a:gd name="T21" fmla="*/ 29 h 45"/>
                <a:gd name="T22" fmla="*/ 17 w 34"/>
                <a:gd name="T23" fmla="*/ 23 h 45"/>
                <a:gd name="T24" fmla="*/ 10 w 34"/>
                <a:gd name="T25" fmla="*/ 29 h 45"/>
                <a:gd name="T26" fmla="*/ 17 w 34"/>
                <a:gd name="T27" fmla="*/ 36 h 45"/>
                <a:gd name="T28" fmla="*/ 24 w 34"/>
                <a:gd name="T29" fmla="*/ 29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4" h="45">
                  <a:moveTo>
                    <a:pt x="16" y="16"/>
                  </a:moveTo>
                  <a:cubicBezTo>
                    <a:pt x="16" y="16"/>
                    <a:pt x="16" y="16"/>
                    <a:pt x="16" y="16"/>
                  </a:cubicBezTo>
                  <a:cubicBezTo>
                    <a:pt x="16" y="15"/>
                    <a:pt x="17" y="15"/>
                    <a:pt x="19" y="15"/>
                  </a:cubicBezTo>
                  <a:cubicBezTo>
                    <a:pt x="29" y="15"/>
                    <a:pt x="34" y="22"/>
                    <a:pt x="34" y="30"/>
                  </a:cubicBezTo>
                  <a:cubicBezTo>
                    <a:pt x="34" y="39"/>
                    <a:pt x="27" y="45"/>
                    <a:pt x="17" y="45"/>
                  </a:cubicBezTo>
                  <a:cubicBezTo>
                    <a:pt x="7" y="45"/>
                    <a:pt x="0" y="39"/>
                    <a:pt x="0" y="29"/>
                  </a:cubicBezTo>
                  <a:cubicBezTo>
                    <a:pt x="0" y="23"/>
                    <a:pt x="3" y="18"/>
                    <a:pt x="8" y="12"/>
                  </a:cubicBezTo>
                  <a:cubicBezTo>
                    <a:pt x="16" y="0"/>
                    <a:pt x="16" y="0"/>
                    <a:pt x="16" y="0"/>
                  </a:cubicBezTo>
                  <a:cubicBezTo>
                    <a:pt x="27" y="0"/>
                    <a:pt x="27" y="0"/>
                    <a:pt x="27" y="0"/>
                  </a:cubicBezTo>
                  <a:lnTo>
                    <a:pt x="16" y="16"/>
                  </a:lnTo>
                  <a:close/>
                  <a:moveTo>
                    <a:pt x="24" y="29"/>
                  </a:moveTo>
                  <a:cubicBezTo>
                    <a:pt x="24" y="26"/>
                    <a:pt x="21" y="23"/>
                    <a:pt x="17" y="23"/>
                  </a:cubicBezTo>
                  <a:cubicBezTo>
                    <a:pt x="13" y="23"/>
                    <a:pt x="10" y="26"/>
                    <a:pt x="10" y="29"/>
                  </a:cubicBezTo>
                  <a:cubicBezTo>
                    <a:pt x="10" y="33"/>
                    <a:pt x="13" y="36"/>
                    <a:pt x="17" y="36"/>
                  </a:cubicBezTo>
                  <a:cubicBezTo>
                    <a:pt x="21" y="36"/>
                    <a:pt x="24" y="33"/>
                    <a:pt x="24" y="2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1970"/>
              <a:endParaRPr lang="en-US" sz="1500">
                <a:solidFill>
                  <a:srgbClr val="000000"/>
                </a:solidFill>
              </a:endParaRPr>
            </a:p>
          </p:txBody>
        </p:sp>
        <p:sp>
          <p:nvSpPr>
            <p:cNvPr id="105" name="Freeform 24"/>
            <p:cNvSpPr>
              <a:spLocks/>
            </p:cNvSpPr>
            <p:nvPr userDrawn="1"/>
          </p:nvSpPr>
          <p:spPr bwMode="auto">
            <a:xfrm>
              <a:off x="-11687175" y="4251325"/>
              <a:ext cx="34925" cy="53975"/>
            </a:xfrm>
            <a:custGeom>
              <a:avLst/>
              <a:gdLst>
                <a:gd name="T0" fmla="*/ 6 w 11"/>
                <a:gd name="T1" fmla="*/ 9 h 17"/>
                <a:gd name="T2" fmla="*/ 5 w 11"/>
                <a:gd name="T3" fmla="*/ 9 h 17"/>
                <a:gd name="T4" fmla="*/ 1 w 11"/>
                <a:gd name="T5" fmla="*/ 5 h 17"/>
                <a:gd name="T6" fmla="*/ 6 w 11"/>
                <a:gd name="T7" fmla="*/ 0 h 17"/>
                <a:gd name="T8" fmla="*/ 11 w 11"/>
                <a:gd name="T9" fmla="*/ 5 h 17"/>
                <a:gd name="T10" fmla="*/ 4 w 11"/>
                <a:gd name="T11" fmla="*/ 17 h 17"/>
                <a:gd name="T12" fmla="*/ 0 w 11"/>
                <a:gd name="T13" fmla="*/ 17 h 17"/>
                <a:gd name="T14" fmla="*/ 5 w 11"/>
                <a:gd name="T15" fmla="*/ 10 h 17"/>
                <a:gd name="T16" fmla="*/ 6 w 11"/>
                <a:gd name="T17" fmla="*/ 9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17">
                  <a:moveTo>
                    <a:pt x="6" y="9"/>
                  </a:moveTo>
                  <a:cubicBezTo>
                    <a:pt x="5" y="9"/>
                    <a:pt x="5" y="9"/>
                    <a:pt x="5" y="9"/>
                  </a:cubicBezTo>
                  <a:cubicBezTo>
                    <a:pt x="3" y="9"/>
                    <a:pt x="1" y="7"/>
                    <a:pt x="1" y="5"/>
                  </a:cubicBezTo>
                  <a:cubicBezTo>
                    <a:pt x="1" y="2"/>
                    <a:pt x="3" y="0"/>
                    <a:pt x="6" y="0"/>
                  </a:cubicBezTo>
                  <a:cubicBezTo>
                    <a:pt x="9" y="0"/>
                    <a:pt x="11" y="2"/>
                    <a:pt x="11" y="5"/>
                  </a:cubicBezTo>
                  <a:cubicBezTo>
                    <a:pt x="11" y="9"/>
                    <a:pt x="8" y="14"/>
                    <a:pt x="4" y="17"/>
                  </a:cubicBezTo>
                  <a:cubicBezTo>
                    <a:pt x="0" y="17"/>
                    <a:pt x="0" y="17"/>
                    <a:pt x="0" y="17"/>
                  </a:cubicBezTo>
                  <a:cubicBezTo>
                    <a:pt x="2" y="16"/>
                    <a:pt x="5" y="12"/>
                    <a:pt x="5" y="10"/>
                  </a:cubicBezTo>
                  <a:lnTo>
                    <a:pt x="6"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1970"/>
              <a:endParaRPr lang="en-US" sz="1500">
                <a:solidFill>
                  <a:srgbClr val="000000"/>
                </a:solidFill>
              </a:endParaRPr>
            </a:p>
          </p:txBody>
        </p:sp>
        <p:sp>
          <p:nvSpPr>
            <p:cNvPr id="106" name="Freeform 25"/>
            <p:cNvSpPr>
              <a:spLocks noEditPoints="1"/>
            </p:cNvSpPr>
            <p:nvPr userDrawn="1"/>
          </p:nvSpPr>
          <p:spPr bwMode="auto">
            <a:xfrm>
              <a:off x="-11645900" y="4140200"/>
              <a:ext cx="127000" cy="142875"/>
            </a:xfrm>
            <a:custGeom>
              <a:avLst/>
              <a:gdLst>
                <a:gd name="T0" fmla="*/ 40 w 40"/>
                <a:gd name="T1" fmla="*/ 22 h 45"/>
                <a:gd name="T2" fmla="*/ 20 w 40"/>
                <a:gd name="T3" fmla="*/ 45 h 45"/>
                <a:gd name="T4" fmla="*/ 0 w 40"/>
                <a:gd name="T5" fmla="*/ 22 h 45"/>
                <a:gd name="T6" fmla="*/ 20 w 40"/>
                <a:gd name="T7" fmla="*/ 0 h 45"/>
                <a:gd name="T8" fmla="*/ 40 w 40"/>
                <a:gd name="T9" fmla="*/ 22 h 45"/>
                <a:gd name="T10" fmla="*/ 11 w 40"/>
                <a:gd name="T11" fmla="*/ 22 h 45"/>
                <a:gd name="T12" fmla="*/ 20 w 40"/>
                <a:gd name="T13" fmla="*/ 35 h 45"/>
                <a:gd name="T14" fmla="*/ 29 w 40"/>
                <a:gd name="T15" fmla="*/ 22 h 45"/>
                <a:gd name="T16" fmla="*/ 20 w 40"/>
                <a:gd name="T17" fmla="*/ 10 h 45"/>
                <a:gd name="T18" fmla="*/ 11 w 40"/>
                <a:gd name="T19" fmla="*/ 22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 h="45">
                  <a:moveTo>
                    <a:pt x="40" y="22"/>
                  </a:moveTo>
                  <a:cubicBezTo>
                    <a:pt x="40" y="35"/>
                    <a:pt x="33" y="45"/>
                    <a:pt x="20" y="45"/>
                  </a:cubicBezTo>
                  <a:cubicBezTo>
                    <a:pt x="8" y="45"/>
                    <a:pt x="0" y="35"/>
                    <a:pt x="0" y="22"/>
                  </a:cubicBezTo>
                  <a:cubicBezTo>
                    <a:pt x="0" y="10"/>
                    <a:pt x="8" y="0"/>
                    <a:pt x="20" y="0"/>
                  </a:cubicBezTo>
                  <a:cubicBezTo>
                    <a:pt x="33" y="0"/>
                    <a:pt x="40" y="10"/>
                    <a:pt x="40" y="22"/>
                  </a:cubicBezTo>
                  <a:close/>
                  <a:moveTo>
                    <a:pt x="11" y="22"/>
                  </a:moveTo>
                  <a:cubicBezTo>
                    <a:pt x="11" y="29"/>
                    <a:pt x="14" y="35"/>
                    <a:pt x="20" y="35"/>
                  </a:cubicBezTo>
                  <a:cubicBezTo>
                    <a:pt x="27" y="35"/>
                    <a:pt x="29" y="29"/>
                    <a:pt x="29" y="22"/>
                  </a:cubicBezTo>
                  <a:cubicBezTo>
                    <a:pt x="29" y="15"/>
                    <a:pt x="27" y="10"/>
                    <a:pt x="20" y="10"/>
                  </a:cubicBezTo>
                  <a:cubicBezTo>
                    <a:pt x="14" y="10"/>
                    <a:pt x="11" y="15"/>
                    <a:pt x="11" y="2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1970"/>
              <a:endParaRPr lang="en-US" sz="1500">
                <a:solidFill>
                  <a:srgbClr val="000000"/>
                </a:solidFill>
              </a:endParaRPr>
            </a:p>
          </p:txBody>
        </p:sp>
        <p:sp>
          <p:nvSpPr>
            <p:cNvPr id="107" name="Freeform 26"/>
            <p:cNvSpPr>
              <a:spLocks noEditPoints="1"/>
            </p:cNvSpPr>
            <p:nvPr userDrawn="1"/>
          </p:nvSpPr>
          <p:spPr bwMode="auto">
            <a:xfrm>
              <a:off x="-11499850" y="4140200"/>
              <a:ext cx="127000" cy="142875"/>
            </a:xfrm>
            <a:custGeom>
              <a:avLst/>
              <a:gdLst>
                <a:gd name="T0" fmla="*/ 40 w 40"/>
                <a:gd name="T1" fmla="*/ 22 h 45"/>
                <a:gd name="T2" fmla="*/ 20 w 40"/>
                <a:gd name="T3" fmla="*/ 45 h 45"/>
                <a:gd name="T4" fmla="*/ 0 w 40"/>
                <a:gd name="T5" fmla="*/ 22 h 45"/>
                <a:gd name="T6" fmla="*/ 20 w 40"/>
                <a:gd name="T7" fmla="*/ 0 h 45"/>
                <a:gd name="T8" fmla="*/ 40 w 40"/>
                <a:gd name="T9" fmla="*/ 22 h 45"/>
                <a:gd name="T10" fmla="*/ 10 w 40"/>
                <a:gd name="T11" fmla="*/ 22 h 45"/>
                <a:gd name="T12" fmla="*/ 20 w 40"/>
                <a:gd name="T13" fmla="*/ 35 h 45"/>
                <a:gd name="T14" fmla="*/ 29 w 40"/>
                <a:gd name="T15" fmla="*/ 22 h 45"/>
                <a:gd name="T16" fmla="*/ 20 w 40"/>
                <a:gd name="T17" fmla="*/ 10 h 45"/>
                <a:gd name="T18" fmla="*/ 10 w 40"/>
                <a:gd name="T19" fmla="*/ 22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 h="45">
                  <a:moveTo>
                    <a:pt x="40" y="22"/>
                  </a:moveTo>
                  <a:cubicBezTo>
                    <a:pt x="40" y="35"/>
                    <a:pt x="32" y="45"/>
                    <a:pt x="20" y="45"/>
                  </a:cubicBezTo>
                  <a:cubicBezTo>
                    <a:pt x="7" y="45"/>
                    <a:pt x="0" y="35"/>
                    <a:pt x="0" y="22"/>
                  </a:cubicBezTo>
                  <a:cubicBezTo>
                    <a:pt x="0" y="10"/>
                    <a:pt x="7" y="0"/>
                    <a:pt x="20" y="0"/>
                  </a:cubicBezTo>
                  <a:cubicBezTo>
                    <a:pt x="32" y="0"/>
                    <a:pt x="40" y="10"/>
                    <a:pt x="40" y="22"/>
                  </a:cubicBezTo>
                  <a:close/>
                  <a:moveTo>
                    <a:pt x="10" y="22"/>
                  </a:moveTo>
                  <a:cubicBezTo>
                    <a:pt x="10" y="29"/>
                    <a:pt x="13" y="35"/>
                    <a:pt x="20" y="35"/>
                  </a:cubicBezTo>
                  <a:cubicBezTo>
                    <a:pt x="26" y="35"/>
                    <a:pt x="29" y="29"/>
                    <a:pt x="29" y="22"/>
                  </a:cubicBezTo>
                  <a:cubicBezTo>
                    <a:pt x="29" y="15"/>
                    <a:pt x="26" y="10"/>
                    <a:pt x="20" y="10"/>
                  </a:cubicBezTo>
                  <a:cubicBezTo>
                    <a:pt x="13" y="10"/>
                    <a:pt x="10" y="15"/>
                    <a:pt x="10" y="2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1970"/>
              <a:endParaRPr lang="en-US" sz="1500">
                <a:solidFill>
                  <a:srgbClr val="000000"/>
                </a:solidFill>
              </a:endParaRPr>
            </a:p>
          </p:txBody>
        </p:sp>
        <p:sp>
          <p:nvSpPr>
            <p:cNvPr id="108" name="Freeform 27"/>
            <p:cNvSpPr>
              <a:spLocks noEditPoints="1"/>
            </p:cNvSpPr>
            <p:nvPr userDrawn="1"/>
          </p:nvSpPr>
          <p:spPr bwMode="auto">
            <a:xfrm>
              <a:off x="-11356975" y="4140200"/>
              <a:ext cx="127000" cy="142875"/>
            </a:xfrm>
            <a:custGeom>
              <a:avLst/>
              <a:gdLst>
                <a:gd name="T0" fmla="*/ 40 w 40"/>
                <a:gd name="T1" fmla="*/ 22 h 45"/>
                <a:gd name="T2" fmla="*/ 20 w 40"/>
                <a:gd name="T3" fmla="*/ 45 h 45"/>
                <a:gd name="T4" fmla="*/ 0 w 40"/>
                <a:gd name="T5" fmla="*/ 22 h 45"/>
                <a:gd name="T6" fmla="*/ 20 w 40"/>
                <a:gd name="T7" fmla="*/ 0 h 45"/>
                <a:gd name="T8" fmla="*/ 40 w 40"/>
                <a:gd name="T9" fmla="*/ 22 h 45"/>
                <a:gd name="T10" fmla="*/ 11 w 40"/>
                <a:gd name="T11" fmla="*/ 22 h 45"/>
                <a:gd name="T12" fmla="*/ 20 w 40"/>
                <a:gd name="T13" fmla="*/ 35 h 45"/>
                <a:gd name="T14" fmla="*/ 29 w 40"/>
                <a:gd name="T15" fmla="*/ 22 h 45"/>
                <a:gd name="T16" fmla="*/ 20 w 40"/>
                <a:gd name="T17" fmla="*/ 10 h 45"/>
                <a:gd name="T18" fmla="*/ 11 w 40"/>
                <a:gd name="T19" fmla="*/ 22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 h="45">
                  <a:moveTo>
                    <a:pt x="40" y="22"/>
                  </a:moveTo>
                  <a:cubicBezTo>
                    <a:pt x="40" y="35"/>
                    <a:pt x="33" y="45"/>
                    <a:pt x="20" y="45"/>
                  </a:cubicBezTo>
                  <a:cubicBezTo>
                    <a:pt x="8" y="45"/>
                    <a:pt x="0" y="35"/>
                    <a:pt x="0" y="22"/>
                  </a:cubicBezTo>
                  <a:cubicBezTo>
                    <a:pt x="0" y="10"/>
                    <a:pt x="8" y="0"/>
                    <a:pt x="20" y="0"/>
                  </a:cubicBezTo>
                  <a:cubicBezTo>
                    <a:pt x="33" y="0"/>
                    <a:pt x="40" y="10"/>
                    <a:pt x="40" y="22"/>
                  </a:cubicBezTo>
                  <a:close/>
                  <a:moveTo>
                    <a:pt x="11" y="22"/>
                  </a:moveTo>
                  <a:cubicBezTo>
                    <a:pt x="11" y="29"/>
                    <a:pt x="14" y="35"/>
                    <a:pt x="20" y="35"/>
                  </a:cubicBezTo>
                  <a:cubicBezTo>
                    <a:pt x="27" y="35"/>
                    <a:pt x="29" y="29"/>
                    <a:pt x="29" y="22"/>
                  </a:cubicBezTo>
                  <a:cubicBezTo>
                    <a:pt x="29" y="15"/>
                    <a:pt x="27" y="10"/>
                    <a:pt x="20" y="10"/>
                  </a:cubicBezTo>
                  <a:cubicBezTo>
                    <a:pt x="14" y="10"/>
                    <a:pt x="11" y="15"/>
                    <a:pt x="11" y="2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1970"/>
              <a:endParaRPr lang="en-US" sz="1500">
                <a:solidFill>
                  <a:srgbClr val="000000"/>
                </a:solidFill>
              </a:endParaRPr>
            </a:p>
          </p:txBody>
        </p:sp>
        <p:sp>
          <p:nvSpPr>
            <p:cNvPr id="109" name="Freeform 28"/>
            <p:cNvSpPr>
              <a:spLocks/>
            </p:cNvSpPr>
            <p:nvPr userDrawn="1"/>
          </p:nvSpPr>
          <p:spPr bwMode="auto">
            <a:xfrm>
              <a:off x="-11153775" y="4140200"/>
              <a:ext cx="92075" cy="139700"/>
            </a:xfrm>
            <a:custGeom>
              <a:avLst/>
              <a:gdLst>
                <a:gd name="T0" fmla="*/ 58 w 58"/>
                <a:gd name="T1" fmla="*/ 78 h 88"/>
                <a:gd name="T2" fmla="*/ 58 w 58"/>
                <a:gd name="T3" fmla="*/ 88 h 88"/>
                <a:gd name="T4" fmla="*/ 0 w 58"/>
                <a:gd name="T5" fmla="*/ 88 h 88"/>
                <a:gd name="T6" fmla="*/ 0 w 58"/>
                <a:gd name="T7" fmla="*/ 0 h 88"/>
                <a:gd name="T8" fmla="*/ 58 w 58"/>
                <a:gd name="T9" fmla="*/ 0 h 88"/>
                <a:gd name="T10" fmla="*/ 58 w 58"/>
                <a:gd name="T11" fmla="*/ 10 h 88"/>
                <a:gd name="T12" fmla="*/ 10 w 58"/>
                <a:gd name="T13" fmla="*/ 10 h 88"/>
                <a:gd name="T14" fmla="*/ 10 w 58"/>
                <a:gd name="T15" fmla="*/ 38 h 88"/>
                <a:gd name="T16" fmla="*/ 48 w 58"/>
                <a:gd name="T17" fmla="*/ 38 h 88"/>
                <a:gd name="T18" fmla="*/ 48 w 58"/>
                <a:gd name="T19" fmla="*/ 46 h 88"/>
                <a:gd name="T20" fmla="*/ 10 w 58"/>
                <a:gd name="T21" fmla="*/ 46 h 88"/>
                <a:gd name="T22" fmla="*/ 10 w 58"/>
                <a:gd name="T23" fmla="*/ 78 h 88"/>
                <a:gd name="T24" fmla="*/ 58 w 58"/>
                <a:gd name="T25" fmla="*/ 7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 h="88">
                  <a:moveTo>
                    <a:pt x="58" y="78"/>
                  </a:moveTo>
                  <a:lnTo>
                    <a:pt x="58" y="88"/>
                  </a:lnTo>
                  <a:lnTo>
                    <a:pt x="0" y="88"/>
                  </a:lnTo>
                  <a:lnTo>
                    <a:pt x="0" y="0"/>
                  </a:lnTo>
                  <a:lnTo>
                    <a:pt x="58" y="0"/>
                  </a:lnTo>
                  <a:lnTo>
                    <a:pt x="58" y="10"/>
                  </a:lnTo>
                  <a:lnTo>
                    <a:pt x="10" y="10"/>
                  </a:lnTo>
                  <a:lnTo>
                    <a:pt x="10" y="38"/>
                  </a:lnTo>
                  <a:lnTo>
                    <a:pt x="48" y="38"/>
                  </a:lnTo>
                  <a:lnTo>
                    <a:pt x="48" y="46"/>
                  </a:lnTo>
                  <a:lnTo>
                    <a:pt x="10" y="46"/>
                  </a:lnTo>
                  <a:lnTo>
                    <a:pt x="10" y="78"/>
                  </a:lnTo>
                  <a:lnTo>
                    <a:pt x="58" y="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1970"/>
              <a:endParaRPr lang="en-US" sz="1500">
                <a:solidFill>
                  <a:srgbClr val="000000"/>
                </a:solidFill>
              </a:endParaRPr>
            </a:p>
          </p:txBody>
        </p:sp>
        <p:sp>
          <p:nvSpPr>
            <p:cNvPr id="110" name="Freeform 29"/>
            <p:cNvSpPr>
              <a:spLocks/>
            </p:cNvSpPr>
            <p:nvPr userDrawn="1"/>
          </p:nvSpPr>
          <p:spPr bwMode="auto">
            <a:xfrm>
              <a:off x="-11029950" y="4140200"/>
              <a:ext cx="127000" cy="139700"/>
            </a:xfrm>
            <a:custGeom>
              <a:avLst/>
              <a:gdLst>
                <a:gd name="T0" fmla="*/ 40 w 40"/>
                <a:gd name="T1" fmla="*/ 0 h 44"/>
                <a:gd name="T2" fmla="*/ 40 w 40"/>
                <a:gd name="T3" fmla="*/ 44 h 44"/>
                <a:gd name="T4" fmla="*/ 35 w 40"/>
                <a:gd name="T5" fmla="*/ 44 h 44"/>
                <a:gd name="T6" fmla="*/ 35 w 40"/>
                <a:gd name="T7" fmla="*/ 24 h 44"/>
                <a:gd name="T8" fmla="*/ 35 w 40"/>
                <a:gd name="T9" fmla="*/ 9 h 44"/>
                <a:gd name="T10" fmla="*/ 35 w 40"/>
                <a:gd name="T11" fmla="*/ 9 h 44"/>
                <a:gd name="T12" fmla="*/ 31 w 40"/>
                <a:gd name="T13" fmla="*/ 16 h 44"/>
                <a:gd name="T14" fmla="*/ 21 w 40"/>
                <a:gd name="T15" fmla="*/ 33 h 44"/>
                <a:gd name="T16" fmla="*/ 19 w 40"/>
                <a:gd name="T17" fmla="*/ 33 h 44"/>
                <a:gd name="T18" fmla="*/ 8 w 40"/>
                <a:gd name="T19" fmla="*/ 16 h 44"/>
                <a:gd name="T20" fmla="*/ 5 w 40"/>
                <a:gd name="T21" fmla="*/ 9 h 44"/>
                <a:gd name="T22" fmla="*/ 5 w 40"/>
                <a:gd name="T23" fmla="*/ 9 h 44"/>
                <a:gd name="T24" fmla="*/ 5 w 40"/>
                <a:gd name="T25" fmla="*/ 24 h 44"/>
                <a:gd name="T26" fmla="*/ 5 w 40"/>
                <a:gd name="T27" fmla="*/ 44 h 44"/>
                <a:gd name="T28" fmla="*/ 0 w 40"/>
                <a:gd name="T29" fmla="*/ 44 h 44"/>
                <a:gd name="T30" fmla="*/ 0 w 40"/>
                <a:gd name="T31" fmla="*/ 0 h 44"/>
                <a:gd name="T32" fmla="*/ 5 w 40"/>
                <a:gd name="T33" fmla="*/ 0 h 44"/>
                <a:gd name="T34" fmla="*/ 15 w 40"/>
                <a:gd name="T35" fmla="*/ 19 h 44"/>
                <a:gd name="T36" fmla="*/ 20 w 40"/>
                <a:gd name="T37" fmla="*/ 27 h 44"/>
                <a:gd name="T38" fmla="*/ 20 w 40"/>
                <a:gd name="T39" fmla="*/ 27 h 44"/>
                <a:gd name="T40" fmla="*/ 24 w 40"/>
                <a:gd name="T41" fmla="*/ 19 h 44"/>
                <a:gd name="T42" fmla="*/ 35 w 40"/>
                <a:gd name="T43" fmla="*/ 0 h 44"/>
                <a:gd name="T44" fmla="*/ 40 w 40"/>
                <a:gd name="T45"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0" h="44">
                  <a:moveTo>
                    <a:pt x="40" y="0"/>
                  </a:moveTo>
                  <a:cubicBezTo>
                    <a:pt x="40" y="44"/>
                    <a:pt x="40" y="44"/>
                    <a:pt x="40" y="44"/>
                  </a:cubicBezTo>
                  <a:cubicBezTo>
                    <a:pt x="35" y="44"/>
                    <a:pt x="35" y="44"/>
                    <a:pt x="35" y="44"/>
                  </a:cubicBezTo>
                  <a:cubicBezTo>
                    <a:pt x="35" y="24"/>
                    <a:pt x="35" y="24"/>
                    <a:pt x="35" y="24"/>
                  </a:cubicBezTo>
                  <a:cubicBezTo>
                    <a:pt x="35" y="18"/>
                    <a:pt x="35" y="9"/>
                    <a:pt x="35" y="9"/>
                  </a:cubicBezTo>
                  <a:cubicBezTo>
                    <a:pt x="35" y="9"/>
                    <a:pt x="35" y="9"/>
                    <a:pt x="35" y="9"/>
                  </a:cubicBezTo>
                  <a:cubicBezTo>
                    <a:pt x="35" y="9"/>
                    <a:pt x="33" y="13"/>
                    <a:pt x="31" y="16"/>
                  </a:cubicBezTo>
                  <a:cubicBezTo>
                    <a:pt x="21" y="33"/>
                    <a:pt x="21" y="33"/>
                    <a:pt x="21" y="33"/>
                  </a:cubicBezTo>
                  <a:cubicBezTo>
                    <a:pt x="19" y="33"/>
                    <a:pt x="19" y="33"/>
                    <a:pt x="19" y="33"/>
                  </a:cubicBezTo>
                  <a:cubicBezTo>
                    <a:pt x="8" y="16"/>
                    <a:pt x="8" y="16"/>
                    <a:pt x="8" y="16"/>
                  </a:cubicBezTo>
                  <a:cubicBezTo>
                    <a:pt x="7" y="13"/>
                    <a:pt x="5" y="9"/>
                    <a:pt x="5" y="9"/>
                  </a:cubicBezTo>
                  <a:cubicBezTo>
                    <a:pt x="5" y="9"/>
                    <a:pt x="5" y="9"/>
                    <a:pt x="5" y="9"/>
                  </a:cubicBezTo>
                  <a:cubicBezTo>
                    <a:pt x="5" y="9"/>
                    <a:pt x="5" y="18"/>
                    <a:pt x="5" y="24"/>
                  </a:cubicBezTo>
                  <a:cubicBezTo>
                    <a:pt x="5" y="44"/>
                    <a:pt x="5" y="44"/>
                    <a:pt x="5" y="44"/>
                  </a:cubicBezTo>
                  <a:cubicBezTo>
                    <a:pt x="0" y="44"/>
                    <a:pt x="0" y="44"/>
                    <a:pt x="0" y="44"/>
                  </a:cubicBezTo>
                  <a:cubicBezTo>
                    <a:pt x="0" y="0"/>
                    <a:pt x="0" y="0"/>
                    <a:pt x="0" y="0"/>
                  </a:cubicBezTo>
                  <a:cubicBezTo>
                    <a:pt x="5" y="0"/>
                    <a:pt x="5" y="0"/>
                    <a:pt x="5" y="0"/>
                  </a:cubicBezTo>
                  <a:cubicBezTo>
                    <a:pt x="15" y="19"/>
                    <a:pt x="15" y="19"/>
                    <a:pt x="15" y="19"/>
                  </a:cubicBezTo>
                  <a:cubicBezTo>
                    <a:pt x="19" y="25"/>
                    <a:pt x="20" y="27"/>
                    <a:pt x="20" y="27"/>
                  </a:cubicBezTo>
                  <a:cubicBezTo>
                    <a:pt x="20" y="27"/>
                    <a:pt x="20" y="27"/>
                    <a:pt x="20" y="27"/>
                  </a:cubicBezTo>
                  <a:cubicBezTo>
                    <a:pt x="20" y="27"/>
                    <a:pt x="21" y="25"/>
                    <a:pt x="24" y="19"/>
                  </a:cubicBezTo>
                  <a:cubicBezTo>
                    <a:pt x="35" y="0"/>
                    <a:pt x="35" y="0"/>
                    <a:pt x="35" y="0"/>
                  </a:cubicBezTo>
                  <a:lnTo>
                    <a:pt x="4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1970"/>
              <a:endParaRPr lang="en-US" sz="1500">
                <a:solidFill>
                  <a:srgbClr val="000000"/>
                </a:solidFill>
              </a:endParaRPr>
            </a:p>
          </p:txBody>
        </p:sp>
        <p:sp>
          <p:nvSpPr>
            <p:cNvPr id="111" name="Freeform 30"/>
            <p:cNvSpPr>
              <a:spLocks noEditPoints="1"/>
            </p:cNvSpPr>
            <p:nvPr userDrawn="1"/>
          </p:nvSpPr>
          <p:spPr bwMode="auto">
            <a:xfrm>
              <a:off x="-10864850" y="4140200"/>
              <a:ext cx="92075" cy="139700"/>
            </a:xfrm>
            <a:custGeom>
              <a:avLst/>
              <a:gdLst>
                <a:gd name="T0" fmla="*/ 13 w 29"/>
                <a:gd name="T1" fmla="*/ 0 h 44"/>
                <a:gd name="T2" fmla="*/ 29 w 29"/>
                <a:gd name="T3" fmla="*/ 14 h 44"/>
                <a:gd name="T4" fmla="*/ 13 w 29"/>
                <a:gd name="T5" fmla="*/ 28 h 44"/>
                <a:gd name="T6" fmla="*/ 5 w 29"/>
                <a:gd name="T7" fmla="*/ 28 h 44"/>
                <a:gd name="T8" fmla="*/ 5 w 29"/>
                <a:gd name="T9" fmla="*/ 44 h 44"/>
                <a:gd name="T10" fmla="*/ 0 w 29"/>
                <a:gd name="T11" fmla="*/ 44 h 44"/>
                <a:gd name="T12" fmla="*/ 0 w 29"/>
                <a:gd name="T13" fmla="*/ 0 h 44"/>
                <a:gd name="T14" fmla="*/ 13 w 29"/>
                <a:gd name="T15" fmla="*/ 0 h 44"/>
                <a:gd name="T16" fmla="*/ 13 w 29"/>
                <a:gd name="T17" fmla="*/ 23 h 44"/>
                <a:gd name="T18" fmla="*/ 24 w 29"/>
                <a:gd name="T19" fmla="*/ 14 h 44"/>
                <a:gd name="T20" fmla="*/ 13 w 29"/>
                <a:gd name="T21" fmla="*/ 5 h 44"/>
                <a:gd name="T22" fmla="*/ 5 w 29"/>
                <a:gd name="T23" fmla="*/ 5 h 44"/>
                <a:gd name="T24" fmla="*/ 5 w 29"/>
                <a:gd name="T25" fmla="*/ 23 h 44"/>
                <a:gd name="T26" fmla="*/ 13 w 29"/>
                <a:gd name="T27" fmla="*/ 2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44">
                  <a:moveTo>
                    <a:pt x="13" y="0"/>
                  </a:moveTo>
                  <a:cubicBezTo>
                    <a:pt x="23" y="0"/>
                    <a:pt x="29" y="6"/>
                    <a:pt x="29" y="14"/>
                  </a:cubicBezTo>
                  <a:cubicBezTo>
                    <a:pt x="29" y="23"/>
                    <a:pt x="23" y="28"/>
                    <a:pt x="13" y="28"/>
                  </a:cubicBezTo>
                  <a:cubicBezTo>
                    <a:pt x="5" y="28"/>
                    <a:pt x="5" y="28"/>
                    <a:pt x="5" y="28"/>
                  </a:cubicBezTo>
                  <a:cubicBezTo>
                    <a:pt x="5" y="44"/>
                    <a:pt x="5" y="44"/>
                    <a:pt x="5" y="44"/>
                  </a:cubicBezTo>
                  <a:cubicBezTo>
                    <a:pt x="0" y="44"/>
                    <a:pt x="0" y="44"/>
                    <a:pt x="0" y="44"/>
                  </a:cubicBezTo>
                  <a:cubicBezTo>
                    <a:pt x="0" y="0"/>
                    <a:pt x="0" y="0"/>
                    <a:pt x="0" y="0"/>
                  </a:cubicBezTo>
                  <a:lnTo>
                    <a:pt x="13" y="0"/>
                  </a:lnTo>
                  <a:close/>
                  <a:moveTo>
                    <a:pt x="13" y="23"/>
                  </a:moveTo>
                  <a:cubicBezTo>
                    <a:pt x="20" y="23"/>
                    <a:pt x="24" y="20"/>
                    <a:pt x="24" y="14"/>
                  </a:cubicBezTo>
                  <a:cubicBezTo>
                    <a:pt x="24" y="8"/>
                    <a:pt x="20" y="5"/>
                    <a:pt x="13" y="5"/>
                  </a:cubicBezTo>
                  <a:cubicBezTo>
                    <a:pt x="5" y="5"/>
                    <a:pt x="5" y="5"/>
                    <a:pt x="5" y="5"/>
                  </a:cubicBezTo>
                  <a:cubicBezTo>
                    <a:pt x="5" y="23"/>
                    <a:pt x="5" y="23"/>
                    <a:pt x="5" y="23"/>
                  </a:cubicBezTo>
                  <a:lnTo>
                    <a:pt x="13"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1970"/>
              <a:endParaRPr lang="en-US" sz="1500">
                <a:solidFill>
                  <a:srgbClr val="000000"/>
                </a:solidFill>
              </a:endParaRPr>
            </a:p>
          </p:txBody>
        </p:sp>
        <p:sp>
          <p:nvSpPr>
            <p:cNvPr id="112" name="Freeform 31"/>
            <p:cNvSpPr>
              <a:spLocks/>
            </p:cNvSpPr>
            <p:nvPr userDrawn="1"/>
          </p:nvSpPr>
          <p:spPr bwMode="auto">
            <a:xfrm>
              <a:off x="-10747375" y="4140200"/>
              <a:ext cx="88900" cy="139700"/>
            </a:xfrm>
            <a:custGeom>
              <a:avLst/>
              <a:gdLst>
                <a:gd name="T0" fmla="*/ 56 w 56"/>
                <a:gd name="T1" fmla="*/ 78 h 88"/>
                <a:gd name="T2" fmla="*/ 56 w 56"/>
                <a:gd name="T3" fmla="*/ 88 h 88"/>
                <a:gd name="T4" fmla="*/ 0 w 56"/>
                <a:gd name="T5" fmla="*/ 88 h 88"/>
                <a:gd name="T6" fmla="*/ 0 w 56"/>
                <a:gd name="T7" fmla="*/ 0 h 88"/>
                <a:gd name="T8" fmla="*/ 10 w 56"/>
                <a:gd name="T9" fmla="*/ 0 h 88"/>
                <a:gd name="T10" fmla="*/ 10 w 56"/>
                <a:gd name="T11" fmla="*/ 78 h 88"/>
                <a:gd name="T12" fmla="*/ 56 w 56"/>
                <a:gd name="T13" fmla="*/ 78 h 88"/>
              </a:gdLst>
              <a:ahLst/>
              <a:cxnLst>
                <a:cxn ang="0">
                  <a:pos x="T0" y="T1"/>
                </a:cxn>
                <a:cxn ang="0">
                  <a:pos x="T2" y="T3"/>
                </a:cxn>
                <a:cxn ang="0">
                  <a:pos x="T4" y="T5"/>
                </a:cxn>
                <a:cxn ang="0">
                  <a:pos x="T6" y="T7"/>
                </a:cxn>
                <a:cxn ang="0">
                  <a:pos x="T8" y="T9"/>
                </a:cxn>
                <a:cxn ang="0">
                  <a:pos x="T10" y="T11"/>
                </a:cxn>
                <a:cxn ang="0">
                  <a:pos x="T12" y="T13"/>
                </a:cxn>
              </a:cxnLst>
              <a:rect l="0" t="0" r="r" b="b"/>
              <a:pathLst>
                <a:path w="56" h="88">
                  <a:moveTo>
                    <a:pt x="56" y="78"/>
                  </a:moveTo>
                  <a:lnTo>
                    <a:pt x="56" y="88"/>
                  </a:lnTo>
                  <a:lnTo>
                    <a:pt x="0" y="88"/>
                  </a:lnTo>
                  <a:lnTo>
                    <a:pt x="0" y="0"/>
                  </a:lnTo>
                  <a:lnTo>
                    <a:pt x="10" y="0"/>
                  </a:lnTo>
                  <a:lnTo>
                    <a:pt x="10" y="78"/>
                  </a:lnTo>
                  <a:lnTo>
                    <a:pt x="56" y="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1970"/>
              <a:endParaRPr lang="en-US" sz="1500">
                <a:solidFill>
                  <a:srgbClr val="000000"/>
                </a:solidFill>
              </a:endParaRPr>
            </a:p>
          </p:txBody>
        </p:sp>
        <p:sp>
          <p:nvSpPr>
            <p:cNvPr id="113" name="Freeform 32"/>
            <p:cNvSpPr>
              <a:spLocks noEditPoints="1"/>
            </p:cNvSpPr>
            <p:nvPr userDrawn="1"/>
          </p:nvSpPr>
          <p:spPr bwMode="auto">
            <a:xfrm>
              <a:off x="-10652125" y="4140200"/>
              <a:ext cx="142875" cy="142875"/>
            </a:xfrm>
            <a:custGeom>
              <a:avLst/>
              <a:gdLst>
                <a:gd name="T0" fmla="*/ 23 w 45"/>
                <a:gd name="T1" fmla="*/ 0 h 45"/>
                <a:gd name="T2" fmla="*/ 45 w 45"/>
                <a:gd name="T3" fmla="*/ 22 h 45"/>
                <a:gd name="T4" fmla="*/ 23 w 45"/>
                <a:gd name="T5" fmla="*/ 45 h 45"/>
                <a:gd name="T6" fmla="*/ 0 w 45"/>
                <a:gd name="T7" fmla="*/ 22 h 45"/>
                <a:gd name="T8" fmla="*/ 23 w 45"/>
                <a:gd name="T9" fmla="*/ 0 h 45"/>
                <a:gd name="T10" fmla="*/ 23 w 45"/>
                <a:gd name="T11" fmla="*/ 40 h 45"/>
                <a:gd name="T12" fmla="*/ 40 w 45"/>
                <a:gd name="T13" fmla="*/ 22 h 45"/>
                <a:gd name="T14" fmla="*/ 23 w 45"/>
                <a:gd name="T15" fmla="*/ 5 h 45"/>
                <a:gd name="T16" fmla="*/ 5 w 45"/>
                <a:gd name="T17" fmla="*/ 22 h 45"/>
                <a:gd name="T18" fmla="*/ 23 w 45"/>
                <a:gd name="T19" fmla="*/ 4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 h="45">
                  <a:moveTo>
                    <a:pt x="23" y="0"/>
                  </a:moveTo>
                  <a:cubicBezTo>
                    <a:pt x="35" y="0"/>
                    <a:pt x="45" y="9"/>
                    <a:pt x="45" y="22"/>
                  </a:cubicBezTo>
                  <a:cubicBezTo>
                    <a:pt x="45" y="35"/>
                    <a:pt x="35" y="45"/>
                    <a:pt x="23" y="45"/>
                  </a:cubicBezTo>
                  <a:cubicBezTo>
                    <a:pt x="10" y="45"/>
                    <a:pt x="0" y="35"/>
                    <a:pt x="0" y="22"/>
                  </a:cubicBezTo>
                  <a:cubicBezTo>
                    <a:pt x="0" y="9"/>
                    <a:pt x="10" y="0"/>
                    <a:pt x="23" y="0"/>
                  </a:cubicBezTo>
                  <a:close/>
                  <a:moveTo>
                    <a:pt x="23" y="40"/>
                  </a:moveTo>
                  <a:cubicBezTo>
                    <a:pt x="32" y="40"/>
                    <a:pt x="40" y="33"/>
                    <a:pt x="40" y="22"/>
                  </a:cubicBezTo>
                  <a:cubicBezTo>
                    <a:pt x="40" y="12"/>
                    <a:pt x="32" y="5"/>
                    <a:pt x="23" y="5"/>
                  </a:cubicBezTo>
                  <a:cubicBezTo>
                    <a:pt x="13" y="5"/>
                    <a:pt x="5" y="12"/>
                    <a:pt x="5" y="22"/>
                  </a:cubicBezTo>
                  <a:cubicBezTo>
                    <a:pt x="5" y="33"/>
                    <a:pt x="13" y="40"/>
                    <a:pt x="23" y="4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1970"/>
              <a:endParaRPr lang="en-US" sz="1500">
                <a:solidFill>
                  <a:srgbClr val="000000"/>
                </a:solidFill>
              </a:endParaRPr>
            </a:p>
          </p:txBody>
        </p:sp>
        <p:sp>
          <p:nvSpPr>
            <p:cNvPr id="114" name="Freeform 33"/>
            <p:cNvSpPr>
              <a:spLocks/>
            </p:cNvSpPr>
            <p:nvPr userDrawn="1"/>
          </p:nvSpPr>
          <p:spPr bwMode="auto">
            <a:xfrm>
              <a:off x="-10509250" y="4140200"/>
              <a:ext cx="123825" cy="139700"/>
            </a:xfrm>
            <a:custGeom>
              <a:avLst/>
              <a:gdLst>
                <a:gd name="T0" fmla="*/ 39 w 39"/>
                <a:gd name="T1" fmla="*/ 0 h 44"/>
                <a:gd name="T2" fmla="*/ 22 w 39"/>
                <a:gd name="T3" fmla="*/ 23 h 44"/>
                <a:gd name="T4" fmla="*/ 22 w 39"/>
                <a:gd name="T5" fmla="*/ 44 h 44"/>
                <a:gd name="T6" fmla="*/ 17 w 39"/>
                <a:gd name="T7" fmla="*/ 44 h 44"/>
                <a:gd name="T8" fmla="*/ 17 w 39"/>
                <a:gd name="T9" fmla="*/ 23 h 44"/>
                <a:gd name="T10" fmla="*/ 0 w 39"/>
                <a:gd name="T11" fmla="*/ 0 h 44"/>
                <a:gd name="T12" fmla="*/ 6 w 39"/>
                <a:gd name="T13" fmla="*/ 0 h 44"/>
                <a:gd name="T14" fmla="*/ 17 w 39"/>
                <a:gd name="T15" fmla="*/ 15 h 44"/>
                <a:gd name="T16" fmla="*/ 19 w 39"/>
                <a:gd name="T17" fmla="*/ 18 h 44"/>
                <a:gd name="T18" fmla="*/ 19 w 39"/>
                <a:gd name="T19" fmla="*/ 18 h 44"/>
                <a:gd name="T20" fmla="*/ 22 w 39"/>
                <a:gd name="T21" fmla="*/ 15 h 44"/>
                <a:gd name="T22" fmla="*/ 33 w 39"/>
                <a:gd name="T23" fmla="*/ 0 h 44"/>
                <a:gd name="T24" fmla="*/ 39 w 39"/>
                <a:gd name="T25"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 h="44">
                  <a:moveTo>
                    <a:pt x="39" y="0"/>
                  </a:moveTo>
                  <a:cubicBezTo>
                    <a:pt x="22" y="23"/>
                    <a:pt x="22" y="23"/>
                    <a:pt x="22" y="23"/>
                  </a:cubicBezTo>
                  <a:cubicBezTo>
                    <a:pt x="22" y="44"/>
                    <a:pt x="22" y="44"/>
                    <a:pt x="22" y="44"/>
                  </a:cubicBezTo>
                  <a:cubicBezTo>
                    <a:pt x="17" y="44"/>
                    <a:pt x="17" y="44"/>
                    <a:pt x="17" y="44"/>
                  </a:cubicBezTo>
                  <a:cubicBezTo>
                    <a:pt x="17" y="23"/>
                    <a:pt x="17" y="23"/>
                    <a:pt x="17" y="23"/>
                  </a:cubicBezTo>
                  <a:cubicBezTo>
                    <a:pt x="0" y="0"/>
                    <a:pt x="0" y="0"/>
                    <a:pt x="0" y="0"/>
                  </a:cubicBezTo>
                  <a:cubicBezTo>
                    <a:pt x="6" y="0"/>
                    <a:pt x="6" y="0"/>
                    <a:pt x="6" y="0"/>
                  </a:cubicBezTo>
                  <a:cubicBezTo>
                    <a:pt x="17" y="15"/>
                    <a:pt x="17" y="15"/>
                    <a:pt x="17" y="15"/>
                  </a:cubicBezTo>
                  <a:cubicBezTo>
                    <a:pt x="18" y="16"/>
                    <a:pt x="19" y="18"/>
                    <a:pt x="19" y="18"/>
                  </a:cubicBezTo>
                  <a:cubicBezTo>
                    <a:pt x="19" y="18"/>
                    <a:pt x="19" y="18"/>
                    <a:pt x="19" y="18"/>
                  </a:cubicBezTo>
                  <a:cubicBezTo>
                    <a:pt x="20" y="18"/>
                    <a:pt x="21" y="16"/>
                    <a:pt x="22" y="15"/>
                  </a:cubicBezTo>
                  <a:cubicBezTo>
                    <a:pt x="33" y="0"/>
                    <a:pt x="33" y="0"/>
                    <a:pt x="33" y="0"/>
                  </a:cubicBezTo>
                  <a:lnTo>
                    <a:pt x="3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1970"/>
              <a:endParaRPr lang="en-US" sz="1500">
                <a:solidFill>
                  <a:srgbClr val="000000"/>
                </a:solidFill>
              </a:endParaRPr>
            </a:p>
          </p:txBody>
        </p:sp>
        <p:sp>
          <p:nvSpPr>
            <p:cNvPr id="115" name="Freeform 34"/>
            <p:cNvSpPr>
              <a:spLocks/>
            </p:cNvSpPr>
            <p:nvPr userDrawn="1"/>
          </p:nvSpPr>
          <p:spPr bwMode="auto">
            <a:xfrm>
              <a:off x="-10366375" y="4140200"/>
              <a:ext cx="92075" cy="139700"/>
            </a:xfrm>
            <a:custGeom>
              <a:avLst/>
              <a:gdLst>
                <a:gd name="T0" fmla="*/ 58 w 58"/>
                <a:gd name="T1" fmla="*/ 78 h 88"/>
                <a:gd name="T2" fmla="*/ 58 w 58"/>
                <a:gd name="T3" fmla="*/ 88 h 88"/>
                <a:gd name="T4" fmla="*/ 0 w 58"/>
                <a:gd name="T5" fmla="*/ 88 h 88"/>
                <a:gd name="T6" fmla="*/ 0 w 58"/>
                <a:gd name="T7" fmla="*/ 0 h 88"/>
                <a:gd name="T8" fmla="*/ 58 w 58"/>
                <a:gd name="T9" fmla="*/ 0 h 88"/>
                <a:gd name="T10" fmla="*/ 58 w 58"/>
                <a:gd name="T11" fmla="*/ 10 h 88"/>
                <a:gd name="T12" fmla="*/ 10 w 58"/>
                <a:gd name="T13" fmla="*/ 10 h 88"/>
                <a:gd name="T14" fmla="*/ 10 w 58"/>
                <a:gd name="T15" fmla="*/ 38 h 88"/>
                <a:gd name="T16" fmla="*/ 48 w 58"/>
                <a:gd name="T17" fmla="*/ 38 h 88"/>
                <a:gd name="T18" fmla="*/ 48 w 58"/>
                <a:gd name="T19" fmla="*/ 46 h 88"/>
                <a:gd name="T20" fmla="*/ 10 w 58"/>
                <a:gd name="T21" fmla="*/ 46 h 88"/>
                <a:gd name="T22" fmla="*/ 10 w 58"/>
                <a:gd name="T23" fmla="*/ 78 h 88"/>
                <a:gd name="T24" fmla="*/ 58 w 58"/>
                <a:gd name="T25" fmla="*/ 7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 h="88">
                  <a:moveTo>
                    <a:pt x="58" y="78"/>
                  </a:moveTo>
                  <a:lnTo>
                    <a:pt x="58" y="88"/>
                  </a:lnTo>
                  <a:lnTo>
                    <a:pt x="0" y="88"/>
                  </a:lnTo>
                  <a:lnTo>
                    <a:pt x="0" y="0"/>
                  </a:lnTo>
                  <a:lnTo>
                    <a:pt x="58" y="0"/>
                  </a:lnTo>
                  <a:lnTo>
                    <a:pt x="58" y="10"/>
                  </a:lnTo>
                  <a:lnTo>
                    <a:pt x="10" y="10"/>
                  </a:lnTo>
                  <a:lnTo>
                    <a:pt x="10" y="38"/>
                  </a:lnTo>
                  <a:lnTo>
                    <a:pt x="48" y="38"/>
                  </a:lnTo>
                  <a:lnTo>
                    <a:pt x="48" y="46"/>
                  </a:lnTo>
                  <a:lnTo>
                    <a:pt x="10" y="46"/>
                  </a:lnTo>
                  <a:lnTo>
                    <a:pt x="10" y="78"/>
                  </a:lnTo>
                  <a:lnTo>
                    <a:pt x="58" y="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1970"/>
              <a:endParaRPr lang="en-US" sz="1500">
                <a:solidFill>
                  <a:srgbClr val="000000"/>
                </a:solidFill>
              </a:endParaRPr>
            </a:p>
          </p:txBody>
        </p:sp>
        <p:sp>
          <p:nvSpPr>
            <p:cNvPr id="116" name="Freeform 35"/>
            <p:cNvSpPr>
              <a:spLocks/>
            </p:cNvSpPr>
            <p:nvPr userDrawn="1"/>
          </p:nvSpPr>
          <p:spPr bwMode="auto">
            <a:xfrm>
              <a:off x="-10242550" y="4140200"/>
              <a:ext cx="95250" cy="139700"/>
            </a:xfrm>
            <a:custGeom>
              <a:avLst/>
              <a:gdLst>
                <a:gd name="T0" fmla="*/ 60 w 60"/>
                <a:gd name="T1" fmla="*/ 78 h 88"/>
                <a:gd name="T2" fmla="*/ 60 w 60"/>
                <a:gd name="T3" fmla="*/ 88 h 88"/>
                <a:gd name="T4" fmla="*/ 0 w 60"/>
                <a:gd name="T5" fmla="*/ 88 h 88"/>
                <a:gd name="T6" fmla="*/ 0 w 60"/>
                <a:gd name="T7" fmla="*/ 0 h 88"/>
                <a:gd name="T8" fmla="*/ 58 w 60"/>
                <a:gd name="T9" fmla="*/ 0 h 88"/>
                <a:gd name="T10" fmla="*/ 58 w 60"/>
                <a:gd name="T11" fmla="*/ 10 h 88"/>
                <a:gd name="T12" fmla="*/ 10 w 60"/>
                <a:gd name="T13" fmla="*/ 10 h 88"/>
                <a:gd name="T14" fmla="*/ 10 w 60"/>
                <a:gd name="T15" fmla="*/ 38 h 88"/>
                <a:gd name="T16" fmla="*/ 48 w 60"/>
                <a:gd name="T17" fmla="*/ 38 h 88"/>
                <a:gd name="T18" fmla="*/ 48 w 60"/>
                <a:gd name="T19" fmla="*/ 46 h 88"/>
                <a:gd name="T20" fmla="*/ 10 w 60"/>
                <a:gd name="T21" fmla="*/ 46 h 88"/>
                <a:gd name="T22" fmla="*/ 10 w 60"/>
                <a:gd name="T23" fmla="*/ 78 h 88"/>
                <a:gd name="T24" fmla="*/ 60 w 60"/>
                <a:gd name="T25" fmla="*/ 7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 h="88">
                  <a:moveTo>
                    <a:pt x="60" y="78"/>
                  </a:moveTo>
                  <a:lnTo>
                    <a:pt x="60" y="88"/>
                  </a:lnTo>
                  <a:lnTo>
                    <a:pt x="0" y="88"/>
                  </a:lnTo>
                  <a:lnTo>
                    <a:pt x="0" y="0"/>
                  </a:lnTo>
                  <a:lnTo>
                    <a:pt x="58" y="0"/>
                  </a:lnTo>
                  <a:lnTo>
                    <a:pt x="58" y="10"/>
                  </a:lnTo>
                  <a:lnTo>
                    <a:pt x="10" y="10"/>
                  </a:lnTo>
                  <a:lnTo>
                    <a:pt x="10" y="38"/>
                  </a:lnTo>
                  <a:lnTo>
                    <a:pt x="48" y="38"/>
                  </a:lnTo>
                  <a:lnTo>
                    <a:pt x="48" y="46"/>
                  </a:lnTo>
                  <a:lnTo>
                    <a:pt x="10" y="46"/>
                  </a:lnTo>
                  <a:lnTo>
                    <a:pt x="10" y="78"/>
                  </a:lnTo>
                  <a:lnTo>
                    <a:pt x="60" y="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1970"/>
              <a:endParaRPr lang="en-US" sz="1500">
                <a:solidFill>
                  <a:srgbClr val="000000"/>
                </a:solidFill>
              </a:endParaRPr>
            </a:p>
          </p:txBody>
        </p:sp>
        <p:sp>
          <p:nvSpPr>
            <p:cNvPr id="117" name="Freeform 36"/>
            <p:cNvSpPr>
              <a:spLocks/>
            </p:cNvSpPr>
            <p:nvPr userDrawn="1"/>
          </p:nvSpPr>
          <p:spPr bwMode="auto">
            <a:xfrm>
              <a:off x="-10134600" y="4140200"/>
              <a:ext cx="104775" cy="142875"/>
            </a:xfrm>
            <a:custGeom>
              <a:avLst/>
              <a:gdLst>
                <a:gd name="T0" fmla="*/ 27 w 33"/>
                <a:gd name="T1" fmla="*/ 13 h 45"/>
                <a:gd name="T2" fmla="*/ 16 w 33"/>
                <a:gd name="T3" fmla="*/ 4 h 45"/>
                <a:gd name="T4" fmla="*/ 6 w 33"/>
                <a:gd name="T5" fmla="*/ 11 h 45"/>
                <a:gd name="T6" fmla="*/ 18 w 33"/>
                <a:gd name="T7" fmla="*/ 19 h 45"/>
                <a:gd name="T8" fmla="*/ 33 w 33"/>
                <a:gd name="T9" fmla="*/ 32 h 45"/>
                <a:gd name="T10" fmla="*/ 17 w 33"/>
                <a:gd name="T11" fmla="*/ 45 h 45"/>
                <a:gd name="T12" fmla="*/ 0 w 33"/>
                <a:gd name="T13" fmla="*/ 32 h 45"/>
                <a:gd name="T14" fmla="*/ 5 w 33"/>
                <a:gd name="T15" fmla="*/ 31 h 45"/>
                <a:gd name="T16" fmla="*/ 17 w 33"/>
                <a:gd name="T17" fmla="*/ 40 h 45"/>
                <a:gd name="T18" fmla="*/ 27 w 33"/>
                <a:gd name="T19" fmla="*/ 32 h 45"/>
                <a:gd name="T20" fmla="*/ 13 w 33"/>
                <a:gd name="T21" fmla="*/ 23 h 45"/>
                <a:gd name="T22" fmla="*/ 1 w 33"/>
                <a:gd name="T23" fmla="*/ 11 h 45"/>
                <a:gd name="T24" fmla="*/ 16 w 33"/>
                <a:gd name="T25" fmla="*/ 0 h 45"/>
                <a:gd name="T26" fmla="*/ 32 w 33"/>
                <a:gd name="T27" fmla="*/ 11 h 45"/>
                <a:gd name="T28" fmla="*/ 27 w 33"/>
                <a:gd name="T29" fmla="*/ 13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3" h="45">
                  <a:moveTo>
                    <a:pt x="27" y="13"/>
                  </a:moveTo>
                  <a:cubicBezTo>
                    <a:pt x="26" y="7"/>
                    <a:pt x="21" y="4"/>
                    <a:pt x="16" y="4"/>
                  </a:cubicBezTo>
                  <a:cubicBezTo>
                    <a:pt x="10" y="4"/>
                    <a:pt x="6" y="7"/>
                    <a:pt x="6" y="11"/>
                  </a:cubicBezTo>
                  <a:cubicBezTo>
                    <a:pt x="6" y="16"/>
                    <a:pt x="12" y="17"/>
                    <a:pt x="18" y="19"/>
                  </a:cubicBezTo>
                  <a:cubicBezTo>
                    <a:pt x="24" y="21"/>
                    <a:pt x="33" y="24"/>
                    <a:pt x="33" y="32"/>
                  </a:cubicBezTo>
                  <a:cubicBezTo>
                    <a:pt x="33" y="40"/>
                    <a:pt x="26" y="45"/>
                    <a:pt x="17" y="45"/>
                  </a:cubicBezTo>
                  <a:cubicBezTo>
                    <a:pt x="7" y="45"/>
                    <a:pt x="1" y="39"/>
                    <a:pt x="0" y="32"/>
                  </a:cubicBezTo>
                  <a:cubicBezTo>
                    <a:pt x="5" y="31"/>
                    <a:pt x="5" y="31"/>
                    <a:pt x="5" y="31"/>
                  </a:cubicBezTo>
                  <a:cubicBezTo>
                    <a:pt x="6" y="36"/>
                    <a:pt x="10" y="40"/>
                    <a:pt x="17" y="40"/>
                  </a:cubicBezTo>
                  <a:cubicBezTo>
                    <a:pt x="23" y="40"/>
                    <a:pt x="27" y="37"/>
                    <a:pt x="27" y="32"/>
                  </a:cubicBezTo>
                  <a:cubicBezTo>
                    <a:pt x="27" y="26"/>
                    <a:pt x="20" y="25"/>
                    <a:pt x="13" y="23"/>
                  </a:cubicBezTo>
                  <a:cubicBezTo>
                    <a:pt x="8" y="21"/>
                    <a:pt x="1" y="19"/>
                    <a:pt x="1" y="11"/>
                  </a:cubicBezTo>
                  <a:cubicBezTo>
                    <a:pt x="1" y="5"/>
                    <a:pt x="8" y="0"/>
                    <a:pt x="16" y="0"/>
                  </a:cubicBezTo>
                  <a:cubicBezTo>
                    <a:pt x="24" y="0"/>
                    <a:pt x="30" y="4"/>
                    <a:pt x="32" y="11"/>
                  </a:cubicBezTo>
                  <a:lnTo>
                    <a:pt x="27"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1970"/>
              <a:endParaRPr lang="en-US" sz="1500">
                <a:solidFill>
                  <a:srgbClr val="000000"/>
                </a:solidFill>
              </a:endParaRPr>
            </a:p>
          </p:txBody>
        </p:sp>
        <p:sp>
          <p:nvSpPr>
            <p:cNvPr id="118" name="Rectangle 37"/>
            <p:cNvSpPr>
              <a:spLocks noChangeArrowheads="1"/>
            </p:cNvSpPr>
            <p:nvPr userDrawn="1"/>
          </p:nvSpPr>
          <p:spPr bwMode="auto">
            <a:xfrm>
              <a:off x="-9956800" y="4127500"/>
              <a:ext cx="12700" cy="1682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761970"/>
              <a:endParaRPr lang="en-US" sz="1500">
                <a:solidFill>
                  <a:srgbClr val="000000"/>
                </a:solidFill>
              </a:endParaRPr>
            </a:p>
          </p:txBody>
        </p:sp>
        <p:sp>
          <p:nvSpPr>
            <p:cNvPr id="119" name="Freeform 38"/>
            <p:cNvSpPr>
              <a:spLocks/>
            </p:cNvSpPr>
            <p:nvPr userDrawn="1"/>
          </p:nvSpPr>
          <p:spPr bwMode="auto">
            <a:xfrm>
              <a:off x="-9867900" y="4140200"/>
              <a:ext cx="107950" cy="142875"/>
            </a:xfrm>
            <a:custGeom>
              <a:avLst/>
              <a:gdLst>
                <a:gd name="T0" fmla="*/ 1 w 34"/>
                <a:gd name="T1" fmla="*/ 12 h 45"/>
                <a:gd name="T2" fmla="*/ 17 w 34"/>
                <a:gd name="T3" fmla="*/ 0 h 45"/>
                <a:gd name="T4" fmla="*/ 33 w 34"/>
                <a:gd name="T5" fmla="*/ 12 h 45"/>
                <a:gd name="T6" fmla="*/ 25 w 34"/>
                <a:gd name="T7" fmla="*/ 21 h 45"/>
                <a:gd name="T8" fmla="*/ 25 w 34"/>
                <a:gd name="T9" fmla="*/ 22 h 45"/>
                <a:gd name="T10" fmla="*/ 34 w 34"/>
                <a:gd name="T11" fmla="*/ 31 h 45"/>
                <a:gd name="T12" fmla="*/ 17 w 34"/>
                <a:gd name="T13" fmla="*/ 45 h 45"/>
                <a:gd name="T14" fmla="*/ 0 w 34"/>
                <a:gd name="T15" fmla="*/ 33 h 45"/>
                <a:gd name="T16" fmla="*/ 9 w 34"/>
                <a:gd name="T17" fmla="*/ 30 h 45"/>
                <a:gd name="T18" fmla="*/ 17 w 34"/>
                <a:gd name="T19" fmla="*/ 36 h 45"/>
                <a:gd name="T20" fmla="*/ 23 w 34"/>
                <a:gd name="T21" fmla="*/ 30 h 45"/>
                <a:gd name="T22" fmla="*/ 17 w 34"/>
                <a:gd name="T23" fmla="*/ 26 h 45"/>
                <a:gd name="T24" fmla="*/ 13 w 34"/>
                <a:gd name="T25" fmla="*/ 26 h 45"/>
                <a:gd name="T26" fmla="*/ 13 w 34"/>
                <a:gd name="T27" fmla="*/ 18 h 45"/>
                <a:gd name="T28" fmla="*/ 17 w 34"/>
                <a:gd name="T29" fmla="*/ 18 h 45"/>
                <a:gd name="T30" fmla="*/ 22 w 34"/>
                <a:gd name="T31" fmla="*/ 13 h 45"/>
                <a:gd name="T32" fmla="*/ 17 w 34"/>
                <a:gd name="T33" fmla="*/ 9 h 45"/>
                <a:gd name="T34" fmla="*/ 10 w 34"/>
                <a:gd name="T35" fmla="*/ 14 h 45"/>
                <a:gd name="T36" fmla="*/ 1 w 34"/>
                <a:gd name="T37" fmla="*/ 12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 h="45">
                  <a:moveTo>
                    <a:pt x="1" y="12"/>
                  </a:moveTo>
                  <a:cubicBezTo>
                    <a:pt x="3" y="4"/>
                    <a:pt x="9" y="0"/>
                    <a:pt x="17" y="0"/>
                  </a:cubicBezTo>
                  <a:cubicBezTo>
                    <a:pt x="27" y="0"/>
                    <a:pt x="33" y="5"/>
                    <a:pt x="33" y="12"/>
                  </a:cubicBezTo>
                  <a:cubicBezTo>
                    <a:pt x="33" y="18"/>
                    <a:pt x="28" y="21"/>
                    <a:pt x="25" y="21"/>
                  </a:cubicBezTo>
                  <a:cubicBezTo>
                    <a:pt x="25" y="22"/>
                    <a:pt x="25" y="22"/>
                    <a:pt x="25" y="22"/>
                  </a:cubicBezTo>
                  <a:cubicBezTo>
                    <a:pt x="29" y="22"/>
                    <a:pt x="34" y="25"/>
                    <a:pt x="34" y="31"/>
                  </a:cubicBezTo>
                  <a:cubicBezTo>
                    <a:pt x="34" y="39"/>
                    <a:pt x="27" y="45"/>
                    <a:pt x="17" y="45"/>
                  </a:cubicBezTo>
                  <a:cubicBezTo>
                    <a:pt x="9" y="45"/>
                    <a:pt x="2" y="40"/>
                    <a:pt x="0" y="33"/>
                  </a:cubicBezTo>
                  <a:cubicBezTo>
                    <a:pt x="9" y="30"/>
                    <a:pt x="9" y="30"/>
                    <a:pt x="9" y="30"/>
                  </a:cubicBezTo>
                  <a:cubicBezTo>
                    <a:pt x="10" y="33"/>
                    <a:pt x="13" y="36"/>
                    <a:pt x="17" y="36"/>
                  </a:cubicBezTo>
                  <a:cubicBezTo>
                    <a:pt x="20" y="36"/>
                    <a:pt x="23" y="34"/>
                    <a:pt x="23" y="30"/>
                  </a:cubicBezTo>
                  <a:cubicBezTo>
                    <a:pt x="23" y="28"/>
                    <a:pt x="20" y="26"/>
                    <a:pt x="17" y="26"/>
                  </a:cubicBezTo>
                  <a:cubicBezTo>
                    <a:pt x="13" y="26"/>
                    <a:pt x="13" y="26"/>
                    <a:pt x="13" y="26"/>
                  </a:cubicBezTo>
                  <a:cubicBezTo>
                    <a:pt x="13" y="18"/>
                    <a:pt x="13" y="18"/>
                    <a:pt x="13" y="18"/>
                  </a:cubicBezTo>
                  <a:cubicBezTo>
                    <a:pt x="17" y="18"/>
                    <a:pt x="17" y="18"/>
                    <a:pt x="17" y="18"/>
                  </a:cubicBezTo>
                  <a:cubicBezTo>
                    <a:pt x="20" y="18"/>
                    <a:pt x="22" y="16"/>
                    <a:pt x="22" y="13"/>
                  </a:cubicBezTo>
                  <a:cubicBezTo>
                    <a:pt x="22" y="11"/>
                    <a:pt x="20" y="9"/>
                    <a:pt x="17" y="9"/>
                  </a:cubicBezTo>
                  <a:cubicBezTo>
                    <a:pt x="13" y="9"/>
                    <a:pt x="11" y="10"/>
                    <a:pt x="10" y="14"/>
                  </a:cubicBezTo>
                  <a:lnTo>
                    <a:pt x="1" y="1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1970"/>
              <a:endParaRPr lang="en-US" sz="1500">
                <a:solidFill>
                  <a:srgbClr val="000000"/>
                </a:solidFill>
              </a:endParaRPr>
            </a:p>
          </p:txBody>
        </p:sp>
        <p:sp>
          <p:nvSpPr>
            <p:cNvPr id="120" name="Freeform 39"/>
            <p:cNvSpPr>
              <a:spLocks/>
            </p:cNvSpPr>
            <p:nvPr userDrawn="1"/>
          </p:nvSpPr>
          <p:spPr bwMode="auto">
            <a:xfrm>
              <a:off x="-9753600" y="4140200"/>
              <a:ext cx="69850" cy="139700"/>
            </a:xfrm>
            <a:custGeom>
              <a:avLst/>
              <a:gdLst>
                <a:gd name="T0" fmla="*/ 22 w 22"/>
                <a:gd name="T1" fmla="*/ 0 h 44"/>
                <a:gd name="T2" fmla="*/ 22 w 22"/>
                <a:gd name="T3" fmla="*/ 44 h 44"/>
                <a:gd name="T4" fmla="*/ 11 w 22"/>
                <a:gd name="T5" fmla="*/ 44 h 44"/>
                <a:gd name="T6" fmla="*/ 11 w 22"/>
                <a:gd name="T7" fmla="*/ 23 h 44"/>
                <a:gd name="T8" fmla="*/ 12 w 22"/>
                <a:gd name="T9" fmla="*/ 16 h 44"/>
                <a:gd name="T10" fmla="*/ 11 w 22"/>
                <a:gd name="T11" fmla="*/ 16 h 44"/>
                <a:gd name="T12" fmla="*/ 8 w 22"/>
                <a:gd name="T13" fmla="*/ 20 h 44"/>
                <a:gd name="T14" fmla="*/ 6 w 22"/>
                <a:gd name="T15" fmla="*/ 22 h 44"/>
                <a:gd name="T16" fmla="*/ 0 w 22"/>
                <a:gd name="T17" fmla="*/ 15 h 44"/>
                <a:gd name="T18" fmla="*/ 15 w 22"/>
                <a:gd name="T19" fmla="*/ 0 h 44"/>
                <a:gd name="T20" fmla="*/ 22 w 22"/>
                <a:gd name="T21"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 h="44">
                  <a:moveTo>
                    <a:pt x="22" y="0"/>
                  </a:moveTo>
                  <a:cubicBezTo>
                    <a:pt x="22" y="44"/>
                    <a:pt x="22" y="44"/>
                    <a:pt x="22" y="44"/>
                  </a:cubicBezTo>
                  <a:cubicBezTo>
                    <a:pt x="11" y="44"/>
                    <a:pt x="11" y="44"/>
                    <a:pt x="11" y="44"/>
                  </a:cubicBezTo>
                  <a:cubicBezTo>
                    <a:pt x="11" y="23"/>
                    <a:pt x="11" y="23"/>
                    <a:pt x="11" y="23"/>
                  </a:cubicBezTo>
                  <a:cubicBezTo>
                    <a:pt x="11" y="20"/>
                    <a:pt x="12" y="16"/>
                    <a:pt x="12" y="16"/>
                  </a:cubicBezTo>
                  <a:cubicBezTo>
                    <a:pt x="11" y="16"/>
                    <a:pt x="11" y="16"/>
                    <a:pt x="11" y="16"/>
                  </a:cubicBezTo>
                  <a:cubicBezTo>
                    <a:pt x="11" y="16"/>
                    <a:pt x="10" y="18"/>
                    <a:pt x="8" y="20"/>
                  </a:cubicBezTo>
                  <a:cubicBezTo>
                    <a:pt x="6" y="22"/>
                    <a:pt x="6" y="22"/>
                    <a:pt x="6" y="22"/>
                  </a:cubicBezTo>
                  <a:cubicBezTo>
                    <a:pt x="0" y="15"/>
                    <a:pt x="0" y="15"/>
                    <a:pt x="0" y="15"/>
                  </a:cubicBezTo>
                  <a:cubicBezTo>
                    <a:pt x="15" y="0"/>
                    <a:pt x="15" y="0"/>
                    <a:pt x="15" y="0"/>
                  </a:cubicBezTo>
                  <a:lnTo>
                    <a:pt x="2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1970"/>
              <a:endParaRPr lang="en-US" sz="1500">
                <a:solidFill>
                  <a:srgbClr val="000000"/>
                </a:solidFill>
              </a:endParaRPr>
            </a:p>
          </p:txBody>
        </p:sp>
        <p:sp>
          <p:nvSpPr>
            <p:cNvPr id="121" name="Freeform 40"/>
            <p:cNvSpPr>
              <a:spLocks/>
            </p:cNvSpPr>
            <p:nvPr userDrawn="1"/>
          </p:nvSpPr>
          <p:spPr bwMode="auto">
            <a:xfrm>
              <a:off x="-9610725" y="4140200"/>
              <a:ext cx="136525" cy="142875"/>
            </a:xfrm>
            <a:custGeom>
              <a:avLst/>
              <a:gdLst>
                <a:gd name="T0" fmla="*/ 37 w 43"/>
                <a:gd name="T1" fmla="*/ 12 h 45"/>
                <a:gd name="T2" fmla="*/ 22 w 43"/>
                <a:gd name="T3" fmla="*/ 5 h 45"/>
                <a:gd name="T4" fmla="*/ 5 w 43"/>
                <a:gd name="T5" fmla="*/ 22 h 45"/>
                <a:gd name="T6" fmla="*/ 22 w 43"/>
                <a:gd name="T7" fmla="*/ 40 h 45"/>
                <a:gd name="T8" fmla="*/ 38 w 43"/>
                <a:gd name="T9" fmla="*/ 31 h 45"/>
                <a:gd name="T10" fmla="*/ 43 w 43"/>
                <a:gd name="T11" fmla="*/ 32 h 45"/>
                <a:gd name="T12" fmla="*/ 22 w 43"/>
                <a:gd name="T13" fmla="*/ 45 h 45"/>
                <a:gd name="T14" fmla="*/ 0 w 43"/>
                <a:gd name="T15" fmla="*/ 22 h 45"/>
                <a:gd name="T16" fmla="*/ 22 w 43"/>
                <a:gd name="T17" fmla="*/ 0 h 45"/>
                <a:gd name="T18" fmla="*/ 42 w 43"/>
                <a:gd name="T19" fmla="*/ 11 h 45"/>
                <a:gd name="T20" fmla="*/ 37 w 43"/>
                <a:gd name="T21" fmla="*/ 12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 h="45">
                  <a:moveTo>
                    <a:pt x="37" y="12"/>
                  </a:moveTo>
                  <a:cubicBezTo>
                    <a:pt x="34" y="8"/>
                    <a:pt x="29" y="5"/>
                    <a:pt x="22" y="5"/>
                  </a:cubicBezTo>
                  <a:cubicBezTo>
                    <a:pt x="13" y="5"/>
                    <a:pt x="5" y="12"/>
                    <a:pt x="5" y="22"/>
                  </a:cubicBezTo>
                  <a:cubicBezTo>
                    <a:pt x="5" y="33"/>
                    <a:pt x="13" y="40"/>
                    <a:pt x="22" y="40"/>
                  </a:cubicBezTo>
                  <a:cubicBezTo>
                    <a:pt x="29" y="40"/>
                    <a:pt x="35" y="36"/>
                    <a:pt x="38" y="31"/>
                  </a:cubicBezTo>
                  <a:cubicBezTo>
                    <a:pt x="43" y="32"/>
                    <a:pt x="43" y="32"/>
                    <a:pt x="43" y="32"/>
                  </a:cubicBezTo>
                  <a:cubicBezTo>
                    <a:pt x="39" y="40"/>
                    <a:pt x="32" y="45"/>
                    <a:pt x="22" y="45"/>
                  </a:cubicBezTo>
                  <a:cubicBezTo>
                    <a:pt x="10" y="45"/>
                    <a:pt x="0" y="35"/>
                    <a:pt x="0" y="22"/>
                  </a:cubicBezTo>
                  <a:cubicBezTo>
                    <a:pt x="0" y="9"/>
                    <a:pt x="10" y="0"/>
                    <a:pt x="22" y="0"/>
                  </a:cubicBezTo>
                  <a:cubicBezTo>
                    <a:pt x="31" y="0"/>
                    <a:pt x="38" y="4"/>
                    <a:pt x="42" y="11"/>
                  </a:cubicBezTo>
                  <a:lnTo>
                    <a:pt x="37" y="1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1970"/>
              <a:endParaRPr lang="en-US" sz="1500">
                <a:solidFill>
                  <a:srgbClr val="000000"/>
                </a:solidFill>
              </a:endParaRPr>
            </a:p>
          </p:txBody>
        </p:sp>
        <p:sp>
          <p:nvSpPr>
            <p:cNvPr id="122" name="Freeform 41"/>
            <p:cNvSpPr>
              <a:spLocks noEditPoints="1"/>
            </p:cNvSpPr>
            <p:nvPr userDrawn="1"/>
          </p:nvSpPr>
          <p:spPr bwMode="auto">
            <a:xfrm>
              <a:off x="-9461500" y="4140200"/>
              <a:ext cx="146050" cy="142875"/>
            </a:xfrm>
            <a:custGeom>
              <a:avLst/>
              <a:gdLst>
                <a:gd name="T0" fmla="*/ 23 w 46"/>
                <a:gd name="T1" fmla="*/ 0 h 45"/>
                <a:gd name="T2" fmla="*/ 46 w 46"/>
                <a:gd name="T3" fmla="*/ 22 h 45"/>
                <a:gd name="T4" fmla="*/ 23 w 46"/>
                <a:gd name="T5" fmla="*/ 45 h 45"/>
                <a:gd name="T6" fmla="*/ 0 w 46"/>
                <a:gd name="T7" fmla="*/ 22 h 45"/>
                <a:gd name="T8" fmla="*/ 23 w 46"/>
                <a:gd name="T9" fmla="*/ 0 h 45"/>
                <a:gd name="T10" fmla="*/ 23 w 46"/>
                <a:gd name="T11" fmla="*/ 40 h 45"/>
                <a:gd name="T12" fmla="*/ 40 w 46"/>
                <a:gd name="T13" fmla="*/ 22 h 45"/>
                <a:gd name="T14" fmla="*/ 23 w 46"/>
                <a:gd name="T15" fmla="*/ 5 h 45"/>
                <a:gd name="T16" fmla="*/ 6 w 46"/>
                <a:gd name="T17" fmla="*/ 22 h 45"/>
                <a:gd name="T18" fmla="*/ 23 w 46"/>
                <a:gd name="T19" fmla="*/ 4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 h="45">
                  <a:moveTo>
                    <a:pt x="23" y="0"/>
                  </a:moveTo>
                  <a:cubicBezTo>
                    <a:pt x="36" y="0"/>
                    <a:pt x="46" y="9"/>
                    <a:pt x="46" y="22"/>
                  </a:cubicBezTo>
                  <a:cubicBezTo>
                    <a:pt x="46" y="35"/>
                    <a:pt x="36" y="45"/>
                    <a:pt x="23" y="45"/>
                  </a:cubicBezTo>
                  <a:cubicBezTo>
                    <a:pt x="11" y="45"/>
                    <a:pt x="0" y="35"/>
                    <a:pt x="0" y="22"/>
                  </a:cubicBezTo>
                  <a:cubicBezTo>
                    <a:pt x="0" y="9"/>
                    <a:pt x="11" y="0"/>
                    <a:pt x="23" y="0"/>
                  </a:cubicBezTo>
                  <a:close/>
                  <a:moveTo>
                    <a:pt x="23" y="40"/>
                  </a:moveTo>
                  <a:cubicBezTo>
                    <a:pt x="33" y="40"/>
                    <a:pt x="40" y="33"/>
                    <a:pt x="40" y="22"/>
                  </a:cubicBezTo>
                  <a:cubicBezTo>
                    <a:pt x="40" y="12"/>
                    <a:pt x="33" y="5"/>
                    <a:pt x="23" y="5"/>
                  </a:cubicBezTo>
                  <a:cubicBezTo>
                    <a:pt x="13" y="5"/>
                    <a:pt x="6" y="12"/>
                    <a:pt x="6" y="22"/>
                  </a:cubicBezTo>
                  <a:cubicBezTo>
                    <a:pt x="6" y="33"/>
                    <a:pt x="13" y="40"/>
                    <a:pt x="23" y="4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1970"/>
              <a:endParaRPr lang="en-US" sz="1500">
                <a:solidFill>
                  <a:srgbClr val="000000"/>
                </a:solidFill>
              </a:endParaRPr>
            </a:p>
          </p:txBody>
        </p:sp>
        <p:sp>
          <p:nvSpPr>
            <p:cNvPr id="123" name="Freeform 42"/>
            <p:cNvSpPr>
              <a:spLocks/>
            </p:cNvSpPr>
            <p:nvPr userDrawn="1"/>
          </p:nvSpPr>
          <p:spPr bwMode="auto">
            <a:xfrm>
              <a:off x="-9293225" y="4140200"/>
              <a:ext cx="114300" cy="142875"/>
            </a:xfrm>
            <a:custGeom>
              <a:avLst/>
              <a:gdLst>
                <a:gd name="T0" fmla="*/ 36 w 36"/>
                <a:gd name="T1" fmla="*/ 0 h 45"/>
                <a:gd name="T2" fmla="*/ 36 w 36"/>
                <a:gd name="T3" fmla="*/ 26 h 45"/>
                <a:gd name="T4" fmla="*/ 18 w 36"/>
                <a:gd name="T5" fmla="*/ 45 h 45"/>
                <a:gd name="T6" fmla="*/ 0 w 36"/>
                <a:gd name="T7" fmla="*/ 26 h 45"/>
                <a:gd name="T8" fmla="*/ 0 w 36"/>
                <a:gd name="T9" fmla="*/ 0 h 45"/>
                <a:gd name="T10" fmla="*/ 5 w 36"/>
                <a:gd name="T11" fmla="*/ 0 h 45"/>
                <a:gd name="T12" fmla="*/ 5 w 36"/>
                <a:gd name="T13" fmla="*/ 26 h 45"/>
                <a:gd name="T14" fmla="*/ 18 w 36"/>
                <a:gd name="T15" fmla="*/ 40 h 45"/>
                <a:gd name="T16" fmla="*/ 31 w 36"/>
                <a:gd name="T17" fmla="*/ 26 h 45"/>
                <a:gd name="T18" fmla="*/ 31 w 36"/>
                <a:gd name="T19" fmla="*/ 0 h 45"/>
                <a:gd name="T20" fmla="*/ 36 w 36"/>
                <a:gd name="T21"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45">
                  <a:moveTo>
                    <a:pt x="36" y="0"/>
                  </a:moveTo>
                  <a:cubicBezTo>
                    <a:pt x="36" y="26"/>
                    <a:pt x="36" y="26"/>
                    <a:pt x="36" y="26"/>
                  </a:cubicBezTo>
                  <a:cubicBezTo>
                    <a:pt x="36" y="38"/>
                    <a:pt x="29" y="45"/>
                    <a:pt x="18" y="45"/>
                  </a:cubicBezTo>
                  <a:cubicBezTo>
                    <a:pt x="6" y="45"/>
                    <a:pt x="0" y="38"/>
                    <a:pt x="0" y="26"/>
                  </a:cubicBezTo>
                  <a:cubicBezTo>
                    <a:pt x="0" y="0"/>
                    <a:pt x="0" y="0"/>
                    <a:pt x="0" y="0"/>
                  </a:cubicBezTo>
                  <a:cubicBezTo>
                    <a:pt x="5" y="0"/>
                    <a:pt x="5" y="0"/>
                    <a:pt x="5" y="0"/>
                  </a:cubicBezTo>
                  <a:cubicBezTo>
                    <a:pt x="5" y="26"/>
                    <a:pt x="5" y="26"/>
                    <a:pt x="5" y="26"/>
                  </a:cubicBezTo>
                  <a:cubicBezTo>
                    <a:pt x="5" y="35"/>
                    <a:pt x="9" y="40"/>
                    <a:pt x="18" y="40"/>
                  </a:cubicBezTo>
                  <a:cubicBezTo>
                    <a:pt x="26" y="40"/>
                    <a:pt x="31" y="35"/>
                    <a:pt x="31" y="26"/>
                  </a:cubicBezTo>
                  <a:cubicBezTo>
                    <a:pt x="31" y="0"/>
                    <a:pt x="31" y="0"/>
                    <a:pt x="31" y="0"/>
                  </a:cubicBezTo>
                  <a:lnTo>
                    <a:pt x="3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1970"/>
              <a:endParaRPr lang="en-US" sz="1500">
                <a:solidFill>
                  <a:srgbClr val="000000"/>
                </a:solidFill>
              </a:endParaRPr>
            </a:p>
          </p:txBody>
        </p:sp>
        <p:sp>
          <p:nvSpPr>
            <p:cNvPr id="124" name="Freeform 43"/>
            <p:cNvSpPr>
              <a:spLocks/>
            </p:cNvSpPr>
            <p:nvPr userDrawn="1"/>
          </p:nvSpPr>
          <p:spPr bwMode="auto">
            <a:xfrm>
              <a:off x="-9150350" y="4140200"/>
              <a:ext cx="114300" cy="139700"/>
            </a:xfrm>
            <a:custGeom>
              <a:avLst/>
              <a:gdLst>
                <a:gd name="T0" fmla="*/ 36 w 36"/>
                <a:gd name="T1" fmla="*/ 0 h 44"/>
                <a:gd name="T2" fmla="*/ 36 w 36"/>
                <a:gd name="T3" fmla="*/ 44 h 44"/>
                <a:gd name="T4" fmla="*/ 31 w 36"/>
                <a:gd name="T5" fmla="*/ 44 h 44"/>
                <a:gd name="T6" fmla="*/ 12 w 36"/>
                <a:gd name="T7" fmla="*/ 18 h 44"/>
                <a:gd name="T8" fmla="*/ 5 w 36"/>
                <a:gd name="T9" fmla="*/ 9 h 44"/>
                <a:gd name="T10" fmla="*/ 5 w 36"/>
                <a:gd name="T11" fmla="*/ 9 h 44"/>
                <a:gd name="T12" fmla="*/ 5 w 36"/>
                <a:gd name="T13" fmla="*/ 21 h 44"/>
                <a:gd name="T14" fmla="*/ 5 w 36"/>
                <a:gd name="T15" fmla="*/ 44 h 44"/>
                <a:gd name="T16" fmla="*/ 0 w 36"/>
                <a:gd name="T17" fmla="*/ 44 h 44"/>
                <a:gd name="T18" fmla="*/ 0 w 36"/>
                <a:gd name="T19" fmla="*/ 0 h 44"/>
                <a:gd name="T20" fmla="*/ 5 w 36"/>
                <a:gd name="T21" fmla="*/ 0 h 44"/>
                <a:gd name="T22" fmla="*/ 25 w 36"/>
                <a:gd name="T23" fmla="*/ 26 h 44"/>
                <a:gd name="T24" fmla="*/ 31 w 36"/>
                <a:gd name="T25" fmla="*/ 35 h 44"/>
                <a:gd name="T26" fmla="*/ 31 w 36"/>
                <a:gd name="T27" fmla="*/ 35 h 44"/>
                <a:gd name="T28" fmla="*/ 31 w 36"/>
                <a:gd name="T29" fmla="*/ 23 h 44"/>
                <a:gd name="T30" fmla="*/ 31 w 36"/>
                <a:gd name="T31" fmla="*/ 0 h 44"/>
                <a:gd name="T32" fmla="*/ 36 w 36"/>
                <a:gd name="T33"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6" h="44">
                  <a:moveTo>
                    <a:pt x="36" y="0"/>
                  </a:moveTo>
                  <a:cubicBezTo>
                    <a:pt x="36" y="44"/>
                    <a:pt x="36" y="44"/>
                    <a:pt x="36" y="44"/>
                  </a:cubicBezTo>
                  <a:cubicBezTo>
                    <a:pt x="31" y="44"/>
                    <a:pt x="31" y="44"/>
                    <a:pt x="31" y="44"/>
                  </a:cubicBezTo>
                  <a:cubicBezTo>
                    <a:pt x="12" y="18"/>
                    <a:pt x="12" y="18"/>
                    <a:pt x="12" y="18"/>
                  </a:cubicBezTo>
                  <a:cubicBezTo>
                    <a:pt x="8" y="13"/>
                    <a:pt x="5" y="9"/>
                    <a:pt x="5" y="9"/>
                  </a:cubicBezTo>
                  <a:cubicBezTo>
                    <a:pt x="5" y="9"/>
                    <a:pt x="5" y="9"/>
                    <a:pt x="5" y="9"/>
                  </a:cubicBezTo>
                  <a:cubicBezTo>
                    <a:pt x="5" y="9"/>
                    <a:pt x="5" y="14"/>
                    <a:pt x="5" y="21"/>
                  </a:cubicBezTo>
                  <a:cubicBezTo>
                    <a:pt x="5" y="44"/>
                    <a:pt x="5" y="44"/>
                    <a:pt x="5" y="44"/>
                  </a:cubicBezTo>
                  <a:cubicBezTo>
                    <a:pt x="0" y="44"/>
                    <a:pt x="0" y="44"/>
                    <a:pt x="0" y="44"/>
                  </a:cubicBezTo>
                  <a:cubicBezTo>
                    <a:pt x="0" y="0"/>
                    <a:pt x="0" y="0"/>
                    <a:pt x="0" y="0"/>
                  </a:cubicBezTo>
                  <a:cubicBezTo>
                    <a:pt x="5" y="0"/>
                    <a:pt x="5" y="0"/>
                    <a:pt x="5" y="0"/>
                  </a:cubicBezTo>
                  <a:cubicBezTo>
                    <a:pt x="25" y="26"/>
                    <a:pt x="25" y="26"/>
                    <a:pt x="25" y="26"/>
                  </a:cubicBezTo>
                  <a:cubicBezTo>
                    <a:pt x="28" y="31"/>
                    <a:pt x="31" y="35"/>
                    <a:pt x="31" y="35"/>
                  </a:cubicBezTo>
                  <a:cubicBezTo>
                    <a:pt x="31" y="35"/>
                    <a:pt x="31" y="35"/>
                    <a:pt x="31" y="35"/>
                  </a:cubicBezTo>
                  <a:cubicBezTo>
                    <a:pt x="31" y="35"/>
                    <a:pt x="31" y="30"/>
                    <a:pt x="31" y="23"/>
                  </a:cubicBezTo>
                  <a:cubicBezTo>
                    <a:pt x="31" y="0"/>
                    <a:pt x="31" y="0"/>
                    <a:pt x="31" y="0"/>
                  </a:cubicBezTo>
                  <a:lnTo>
                    <a:pt x="3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1970"/>
              <a:endParaRPr lang="en-US" sz="1500">
                <a:solidFill>
                  <a:srgbClr val="000000"/>
                </a:solidFill>
              </a:endParaRPr>
            </a:p>
          </p:txBody>
        </p:sp>
        <p:sp>
          <p:nvSpPr>
            <p:cNvPr id="125" name="Freeform 44"/>
            <p:cNvSpPr>
              <a:spLocks/>
            </p:cNvSpPr>
            <p:nvPr userDrawn="1"/>
          </p:nvSpPr>
          <p:spPr bwMode="auto">
            <a:xfrm>
              <a:off x="-9013825" y="4140200"/>
              <a:ext cx="107950" cy="139700"/>
            </a:xfrm>
            <a:custGeom>
              <a:avLst/>
              <a:gdLst>
                <a:gd name="T0" fmla="*/ 68 w 68"/>
                <a:gd name="T1" fmla="*/ 0 h 88"/>
                <a:gd name="T2" fmla="*/ 68 w 68"/>
                <a:gd name="T3" fmla="*/ 10 h 88"/>
                <a:gd name="T4" fmla="*/ 40 w 68"/>
                <a:gd name="T5" fmla="*/ 10 h 88"/>
                <a:gd name="T6" fmla="*/ 40 w 68"/>
                <a:gd name="T7" fmla="*/ 88 h 88"/>
                <a:gd name="T8" fmla="*/ 30 w 68"/>
                <a:gd name="T9" fmla="*/ 88 h 88"/>
                <a:gd name="T10" fmla="*/ 30 w 68"/>
                <a:gd name="T11" fmla="*/ 10 h 88"/>
                <a:gd name="T12" fmla="*/ 0 w 68"/>
                <a:gd name="T13" fmla="*/ 10 h 88"/>
                <a:gd name="T14" fmla="*/ 0 w 68"/>
                <a:gd name="T15" fmla="*/ 0 h 88"/>
                <a:gd name="T16" fmla="*/ 68 w 68"/>
                <a:gd name="T17"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88">
                  <a:moveTo>
                    <a:pt x="68" y="0"/>
                  </a:moveTo>
                  <a:lnTo>
                    <a:pt x="68" y="10"/>
                  </a:lnTo>
                  <a:lnTo>
                    <a:pt x="40" y="10"/>
                  </a:lnTo>
                  <a:lnTo>
                    <a:pt x="40" y="88"/>
                  </a:lnTo>
                  <a:lnTo>
                    <a:pt x="30" y="88"/>
                  </a:lnTo>
                  <a:lnTo>
                    <a:pt x="30" y="10"/>
                  </a:lnTo>
                  <a:lnTo>
                    <a:pt x="0" y="10"/>
                  </a:lnTo>
                  <a:lnTo>
                    <a:pt x="0" y="0"/>
                  </a:lnTo>
                  <a:lnTo>
                    <a:pt x="6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1970"/>
              <a:endParaRPr lang="en-US" sz="1500">
                <a:solidFill>
                  <a:srgbClr val="000000"/>
                </a:solidFill>
              </a:endParaRPr>
            </a:p>
          </p:txBody>
        </p:sp>
        <p:sp>
          <p:nvSpPr>
            <p:cNvPr id="126" name="Freeform 45"/>
            <p:cNvSpPr>
              <a:spLocks noEditPoints="1"/>
            </p:cNvSpPr>
            <p:nvPr userDrawn="1"/>
          </p:nvSpPr>
          <p:spPr bwMode="auto">
            <a:xfrm>
              <a:off x="-8880475" y="4140200"/>
              <a:ext cx="98425" cy="139700"/>
            </a:xfrm>
            <a:custGeom>
              <a:avLst/>
              <a:gdLst>
                <a:gd name="T0" fmla="*/ 25 w 31"/>
                <a:gd name="T1" fmla="*/ 44 h 44"/>
                <a:gd name="T2" fmla="*/ 15 w 31"/>
                <a:gd name="T3" fmla="*/ 28 h 44"/>
                <a:gd name="T4" fmla="*/ 13 w 31"/>
                <a:gd name="T5" fmla="*/ 28 h 44"/>
                <a:gd name="T6" fmla="*/ 5 w 31"/>
                <a:gd name="T7" fmla="*/ 28 h 44"/>
                <a:gd name="T8" fmla="*/ 5 w 31"/>
                <a:gd name="T9" fmla="*/ 44 h 44"/>
                <a:gd name="T10" fmla="*/ 0 w 31"/>
                <a:gd name="T11" fmla="*/ 44 h 44"/>
                <a:gd name="T12" fmla="*/ 0 w 31"/>
                <a:gd name="T13" fmla="*/ 0 h 44"/>
                <a:gd name="T14" fmla="*/ 13 w 31"/>
                <a:gd name="T15" fmla="*/ 0 h 44"/>
                <a:gd name="T16" fmla="*/ 29 w 31"/>
                <a:gd name="T17" fmla="*/ 14 h 44"/>
                <a:gd name="T18" fmla="*/ 20 w 31"/>
                <a:gd name="T19" fmla="*/ 27 h 44"/>
                <a:gd name="T20" fmla="*/ 31 w 31"/>
                <a:gd name="T21" fmla="*/ 44 h 44"/>
                <a:gd name="T22" fmla="*/ 25 w 31"/>
                <a:gd name="T23" fmla="*/ 44 h 44"/>
                <a:gd name="T24" fmla="*/ 13 w 31"/>
                <a:gd name="T25" fmla="*/ 23 h 44"/>
                <a:gd name="T26" fmla="*/ 24 w 31"/>
                <a:gd name="T27" fmla="*/ 14 h 44"/>
                <a:gd name="T28" fmla="*/ 13 w 31"/>
                <a:gd name="T29" fmla="*/ 5 h 44"/>
                <a:gd name="T30" fmla="*/ 5 w 31"/>
                <a:gd name="T31" fmla="*/ 5 h 44"/>
                <a:gd name="T32" fmla="*/ 5 w 31"/>
                <a:gd name="T33" fmla="*/ 23 h 44"/>
                <a:gd name="T34" fmla="*/ 13 w 31"/>
                <a:gd name="T35" fmla="*/ 2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 h="44">
                  <a:moveTo>
                    <a:pt x="25" y="44"/>
                  </a:moveTo>
                  <a:cubicBezTo>
                    <a:pt x="15" y="28"/>
                    <a:pt x="15" y="28"/>
                    <a:pt x="15" y="28"/>
                  </a:cubicBezTo>
                  <a:cubicBezTo>
                    <a:pt x="14" y="28"/>
                    <a:pt x="14" y="28"/>
                    <a:pt x="13" y="28"/>
                  </a:cubicBezTo>
                  <a:cubicBezTo>
                    <a:pt x="5" y="28"/>
                    <a:pt x="5" y="28"/>
                    <a:pt x="5" y="28"/>
                  </a:cubicBezTo>
                  <a:cubicBezTo>
                    <a:pt x="5" y="44"/>
                    <a:pt x="5" y="44"/>
                    <a:pt x="5" y="44"/>
                  </a:cubicBezTo>
                  <a:cubicBezTo>
                    <a:pt x="0" y="44"/>
                    <a:pt x="0" y="44"/>
                    <a:pt x="0" y="44"/>
                  </a:cubicBezTo>
                  <a:cubicBezTo>
                    <a:pt x="0" y="0"/>
                    <a:pt x="0" y="0"/>
                    <a:pt x="0" y="0"/>
                  </a:cubicBezTo>
                  <a:cubicBezTo>
                    <a:pt x="13" y="0"/>
                    <a:pt x="13" y="0"/>
                    <a:pt x="13" y="0"/>
                  </a:cubicBezTo>
                  <a:cubicBezTo>
                    <a:pt x="23" y="0"/>
                    <a:pt x="29" y="6"/>
                    <a:pt x="29" y="14"/>
                  </a:cubicBezTo>
                  <a:cubicBezTo>
                    <a:pt x="29" y="20"/>
                    <a:pt x="26" y="25"/>
                    <a:pt x="20" y="27"/>
                  </a:cubicBezTo>
                  <a:cubicBezTo>
                    <a:pt x="31" y="44"/>
                    <a:pt x="31" y="44"/>
                    <a:pt x="31" y="44"/>
                  </a:cubicBezTo>
                  <a:lnTo>
                    <a:pt x="25" y="44"/>
                  </a:lnTo>
                  <a:close/>
                  <a:moveTo>
                    <a:pt x="13" y="23"/>
                  </a:moveTo>
                  <a:cubicBezTo>
                    <a:pt x="20" y="23"/>
                    <a:pt x="24" y="19"/>
                    <a:pt x="24" y="14"/>
                  </a:cubicBezTo>
                  <a:cubicBezTo>
                    <a:pt x="24" y="9"/>
                    <a:pt x="20" y="5"/>
                    <a:pt x="13" y="5"/>
                  </a:cubicBezTo>
                  <a:cubicBezTo>
                    <a:pt x="5" y="5"/>
                    <a:pt x="5" y="5"/>
                    <a:pt x="5" y="5"/>
                  </a:cubicBezTo>
                  <a:cubicBezTo>
                    <a:pt x="5" y="23"/>
                    <a:pt x="5" y="23"/>
                    <a:pt x="5" y="23"/>
                  </a:cubicBezTo>
                  <a:lnTo>
                    <a:pt x="13"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1970"/>
              <a:endParaRPr lang="en-US" sz="1500">
                <a:solidFill>
                  <a:srgbClr val="000000"/>
                </a:solidFill>
              </a:endParaRPr>
            </a:p>
          </p:txBody>
        </p:sp>
        <p:sp>
          <p:nvSpPr>
            <p:cNvPr id="127" name="Rectangle 46"/>
            <p:cNvSpPr>
              <a:spLocks noChangeArrowheads="1"/>
            </p:cNvSpPr>
            <p:nvPr userDrawn="1"/>
          </p:nvSpPr>
          <p:spPr bwMode="auto">
            <a:xfrm>
              <a:off x="-8756650" y="4140200"/>
              <a:ext cx="15875" cy="139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761970"/>
              <a:endParaRPr lang="en-US" sz="1500">
                <a:solidFill>
                  <a:srgbClr val="000000"/>
                </a:solidFill>
              </a:endParaRPr>
            </a:p>
          </p:txBody>
        </p:sp>
        <p:sp>
          <p:nvSpPr>
            <p:cNvPr id="128" name="Freeform 47"/>
            <p:cNvSpPr>
              <a:spLocks/>
            </p:cNvSpPr>
            <p:nvPr userDrawn="1"/>
          </p:nvSpPr>
          <p:spPr bwMode="auto">
            <a:xfrm>
              <a:off x="-8702675" y="4140200"/>
              <a:ext cx="92075" cy="139700"/>
            </a:xfrm>
            <a:custGeom>
              <a:avLst/>
              <a:gdLst>
                <a:gd name="T0" fmla="*/ 58 w 58"/>
                <a:gd name="T1" fmla="*/ 78 h 88"/>
                <a:gd name="T2" fmla="*/ 58 w 58"/>
                <a:gd name="T3" fmla="*/ 88 h 88"/>
                <a:gd name="T4" fmla="*/ 0 w 58"/>
                <a:gd name="T5" fmla="*/ 88 h 88"/>
                <a:gd name="T6" fmla="*/ 0 w 58"/>
                <a:gd name="T7" fmla="*/ 0 h 88"/>
                <a:gd name="T8" fmla="*/ 58 w 58"/>
                <a:gd name="T9" fmla="*/ 0 h 88"/>
                <a:gd name="T10" fmla="*/ 58 w 58"/>
                <a:gd name="T11" fmla="*/ 10 h 88"/>
                <a:gd name="T12" fmla="*/ 10 w 58"/>
                <a:gd name="T13" fmla="*/ 10 h 88"/>
                <a:gd name="T14" fmla="*/ 10 w 58"/>
                <a:gd name="T15" fmla="*/ 38 h 88"/>
                <a:gd name="T16" fmla="*/ 48 w 58"/>
                <a:gd name="T17" fmla="*/ 38 h 88"/>
                <a:gd name="T18" fmla="*/ 48 w 58"/>
                <a:gd name="T19" fmla="*/ 46 h 88"/>
                <a:gd name="T20" fmla="*/ 10 w 58"/>
                <a:gd name="T21" fmla="*/ 46 h 88"/>
                <a:gd name="T22" fmla="*/ 10 w 58"/>
                <a:gd name="T23" fmla="*/ 78 h 88"/>
                <a:gd name="T24" fmla="*/ 58 w 58"/>
                <a:gd name="T25" fmla="*/ 7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 h="88">
                  <a:moveTo>
                    <a:pt x="58" y="78"/>
                  </a:moveTo>
                  <a:lnTo>
                    <a:pt x="58" y="88"/>
                  </a:lnTo>
                  <a:lnTo>
                    <a:pt x="0" y="88"/>
                  </a:lnTo>
                  <a:lnTo>
                    <a:pt x="0" y="0"/>
                  </a:lnTo>
                  <a:lnTo>
                    <a:pt x="58" y="0"/>
                  </a:lnTo>
                  <a:lnTo>
                    <a:pt x="58" y="10"/>
                  </a:lnTo>
                  <a:lnTo>
                    <a:pt x="10" y="10"/>
                  </a:lnTo>
                  <a:lnTo>
                    <a:pt x="10" y="38"/>
                  </a:lnTo>
                  <a:lnTo>
                    <a:pt x="48" y="38"/>
                  </a:lnTo>
                  <a:lnTo>
                    <a:pt x="48" y="46"/>
                  </a:lnTo>
                  <a:lnTo>
                    <a:pt x="10" y="46"/>
                  </a:lnTo>
                  <a:lnTo>
                    <a:pt x="10" y="78"/>
                  </a:lnTo>
                  <a:lnTo>
                    <a:pt x="58" y="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1970"/>
              <a:endParaRPr lang="en-US" sz="1500">
                <a:solidFill>
                  <a:srgbClr val="000000"/>
                </a:solidFill>
              </a:endParaRPr>
            </a:p>
          </p:txBody>
        </p:sp>
        <p:sp>
          <p:nvSpPr>
            <p:cNvPr id="129" name="Freeform 48"/>
            <p:cNvSpPr>
              <a:spLocks/>
            </p:cNvSpPr>
            <p:nvPr userDrawn="1"/>
          </p:nvSpPr>
          <p:spPr bwMode="auto">
            <a:xfrm>
              <a:off x="-8594725" y="4140200"/>
              <a:ext cx="101600" cy="142875"/>
            </a:xfrm>
            <a:custGeom>
              <a:avLst/>
              <a:gdLst>
                <a:gd name="T0" fmla="*/ 27 w 32"/>
                <a:gd name="T1" fmla="*/ 13 h 45"/>
                <a:gd name="T2" fmla="*/ 16 w 32"/>
                <a:gd name="T3" fmla="*/ 4 h 45"/>
                <a:gd name="T4" fmla="*/ 6 w 32"/>
                <a:gd name="T5" fmla="*/ 11 h 45"/>
                <a:gd name="T6" fmla="*/ 18 w 32"/>
                <a:gd name="T7" fmla="*/ 19 h 45"/>
                <a:gd name="T8" fmla="*/ 32 w 32"/>
                <a:gd name="T9" fmla="*/ 32 h 45"/>
                <a:gd name="T10" fmla="*/ 16 w 32"/>
                <a:gd name="T11" fmla="*/ 45 h 45"/>
                <a:gd name="T12" fmla="*/ 0 w 32"/>
                <a:gd name="T13" fmla="*/ 32 h 45"/>
                <a:gd name="T14" fmla="*/ 5 w 32"/>
                <a:gd name="T15" fmla="*/ 31 h 45"/>
                <a:gd name="T16" fmla="*/ 16 w 32"/>
                <a:gd name="T17" fmla="*/ 40 h 45"/>
                <a:gd name="T18" fmla="*/ 27 w 32"/>
                <a:gd name="T19" fmla="*/ 32 h 45"/>
                <a:gd name="T20" fmla="*/ 13 w 32"/>
                <a:gd name="T21" fmla="*/ 23 h 45"/>
                <a:gd name="T22" fmla="*/ 1 w 32"/>
                <a:gd name="T23" fmla="*/ 11 h 45"/>
                <a:gd name="T24" fmla="*/ 16 w 32"/>
                <a:gd name="T25" fmla="*/ 0 h 45"/>
                <a:gd name="T26" fmla="*/ 31 w 32"/>
                <a:gd name="T27" fmla="*/ 11 h 45"/>
                <a:gd name="T28" fmla="*/ 27 w 32"/>
                <a:gd name="T29" fmla="*/ 13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 h="45">
                  <a:moveTo>
                    <a:pt x="27" y="13"/>
                  </a:moveTo>
                  <a:cubicBezTo>
                    <a:pt x="26" y="7"/>
                    <a:pt x="21" y="4"/>
                    <a:pt x="16" y="4"/>
                  </a:cubicBezTo>
                  <a:cubicBezTo>
                    <a:pt x="10" y="4"/>
                    <a:pt x="6" y="7"/>
                    <a:pt x="6" y="11"/>
                  </a:cubicBezTo>
                  <a:cubicBezTo>
                    <a:pt x="6" y="16"/>
                    <a:pt x="12" y="17"/>
                    <a:pt x="18" y="19"/>
                  </a:cubicBezTo>
                  <a:cubicBezTo>
                    <a:pt x="24" y="21"/>
                    <a:pt x="32" y="24"/>
                    <a:pt x="32" y="32"/>
                  </a:cubicBezTo>
                  <a:cubicBezTo>
                    <a:pt x="32" y="40"/>
                    <a:pt x="26" y="45"/>
                    <a:pt x="16" y="45"/>
                  </a:cubicBezTo>
                  <a:cubicBezTo>
                    <a:pt x="7" y="45"/>
                    <a:pt x="1" y="39"/>
                    <a:pt x="0" y="32"/>
                  </a:cubicBezTo>
                  <a:cubicBezTo>
                    <a:pt x="5" y="31"/>
                    <a:pt x="5" y="31"/>
                    <a:pt x="5" y="31"/>
                  </a:cubicBezTo>
                  <a:cubicBezTo>
                    <a:pt x="5" y="36"/>
                    <a:pt x="9" y="40"/>
                    <a:pt x="16" y="40"/>
                  </a:cubicBezTo>
                  <a:cubicBezTo>
                    <a:pt x="23" y="40"/>
                    <a:pt x="27" y="37"/>
                    <a:pt x="27" y="32"/>
                  </a:cubicBezTo>
                  <a:cubicBezTo>
                    <a:pt x="27" y="26"/>
                    <a:pt x="19" y="25"/>
                    <a:pt x="13" y="23"/>
                  </a:cubicBezTo>
                  <a:cubicBezTo>
                    <a:pt x="8" y="21"/>
                    <a:pt x="1" y="19"/>
                    <a:pt x="1" y="11"/>
                  </a:cubicBezTo>
                  <a:cubicBezTo>
                    <a:pt x="1" y="5"/>
                    <a:pt x="7" y="0"/>
                    <a:pt x="16" y="0"/>
                  </a:cubicBezTo>
                  <a:cubicBezTo>
                    <a:pt x="24" y="0"/>
                    <a:pt x="30" y="4"/>
                    <a:pt x="31" y="11"/>
                  </a:cubicBezTo>
                  <a:lnTo>
                    <a:pt x="27"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1970"/>
              <a:endParaRPr lang="en-US" sz="1500">
                <a:solidFill>
                  <a:srgbClr val="000000"/>
                </a:solidFill>
              </a:endParaRPr>
            </a:p>
          </p:txBody>
        </p:sp>
        <p:sp>
          <p:nvSpPr>
            <p:cNvPr id="130" name="Line 49"/>
            <p:cNvSpPr>
              <a:spLocks noChangeShapeType="1"/>
            </p:cNvSpPr>
            <p:nvPr userDrawn="1"/>
          </p:nvSpPr>
          <p:spPr bwMode="auto">
            <a:xfrm>
              <a:off x="-13328650" y="4016375"/>
              <a:ext cx="4864100" cy="0"/>
            </a:xfrm>
            <a:prstGeom prst="line">
              <a:avLst/>
            </a:prstGeom>
            <a:noFill/>
            <a:ln w="6"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761970"/>
              <a:endParaRPr lang="en-US" sz="1500">
                <a:solidFill>
                  <a:srgbClr val="000000"/>
                </a:solidFill>
              </a:endParaRPr>
            </a:p>
          </p:txBody>
        </p:sp>
        <p:sp>
          <p:nvSpPr>
            <p:cNvPr id="131" name="Freeform 50"/>
            <p:cNvSpPr>
              <a:spLocks noEditPoints="1"/>
            </p:cNvSpPr>
            <p:nvPr userDrawn="1"/>
          </p:nvSpPr>
          <p:spPr bwMode="auto">
            <a:xfrm>
              <a:off x="-12442825" y="3448050"/>
              <a:ext cx="111125" cy="149225"/>
            </a:xfrm>
            <a:custGeom>
              <a:avLst/>
              <a:gdLst>
                <a:gd name="T0" fmla="*/ 19 w 35"/>
                <a:gd name="T1" fmla="*/ 0 h 47"/>
                <a:gd name="T2" fmla="*/ 32 w 35"/>
                <a:gd name="T3" fmla="*/ 12 h 47"/>
                <a:gd name="T4" fmla="*/ 25 w 35"/>
                <a:gd name="T5" fmla="*/ 21 h 47"/>
                <a:gd name="T6" fmla="*/ 25 w 35"/>
                <a:gd name="T7" fmla="*/ 21 h 47"/>
                <a:gd name="T8" fmla="*/ 35 w 35"/>
                <a:gd name="T9" fmla="*/ 33 h 47"/>
                <a:gd name="T10" fmla="*/ 19 w 35"/>
                <a:gd name="T11" fmla="*/ 47 h 47"/>
                <a:gd name="T12" fmla="*/ 0 w 35"/>
                <a:gd name="T13" fmla="*/ 47 h 47"/>
                <a:gd name="T14" fmla="*/ 0 w 35"/>
                <a:gd name="T15" fmla="*/ 0 h 47"/>
                <a:gd name="T16" fmla="*/ 19 w 35"/>
                <a:gd name="T17" fmla="*/ 0 h 47"/>
                <a:gd name="T18" fmla="*/ 17 w 35"/>
                <a:gd name="T19" fmla="*/ 19 h 47"/>
                <a:gd name="T20" fmla="*/ 25 w 35"/>
                <a:gd name="T21" fmla="*/ 13 h 47"/>
                <a:gd name="T22" fmla="*/ 17 w 35"/>
                <a:gd name="T23" fmla="*/ 6 h 47"/>
                <a:gd name="T24" fmla="*/ 8 w 35"/>
                <a:gd name="T25" fmla="*/ 6 h 47"/>
                <a:gd name="T26" fmla="*/ 8 w 35"/>
                <a:gd name="T27" fmla="*/ 19 h 47"/>
                <a:gd name="T28" fmla="*/ 17 w 35"/>
                <a:gd name="T29" fmla="*/ 19 h 47"/>
                <a:gd name="T30" fmla="*/ 19 w 35"/>
                <a:gd name="T31" fmla="*/ 41 h 47"/>
                <a:gd name="T32" fmla="*/ 28 w 35"/>
                <a:gd name="T33" fmla="*/ 33 h 47"/>
                <a:gd name="T34" fmla="*/ 19 w 35"/>
                <a:gd name="T35" fmla="*/ 25 h 47"/>
                <a:gd name="T36" fmla="*/ 8 w 35"/>
                <a:gd name="T37" fmla="*/ 25 h 47"/>
                <a:gd name="T38" fmla="*/ 8 w 35"/>
                <a:gd name="T39" fmla="*/ 41 h 47"/>
                <a:gd name="T40" fmla="*/ 19 w 35"/>
                <a:gd name="T41" fmla="*/ 4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5" h="47">
                  <a:moveTo>
                    <a:pt x="19" y="0"/>
                  </a:moveTo>
                  <a:cubicBezTo>
                    <a:pt x="27" y="0"/>
                    <a:pt x="32" y="5"/>
                    <a:pt x="32" y="12"/>
                  </a:cubicBezTo>
                  <a:cubicBezTo>
                    <a:pt x="32" y="16"/>
                    <a:pt x="29" y="20"/>
                    <a:pt x="25" y="21"/>
                  </a:cubicBezTo>
                  <a:cubicBezTo>
                    <a:pt x="25" y="21"/>
                    <a:pt x="25" y="21"/>
                    <a:pt x="25" y="21"/>
                  </a:cubicBezTo>
                  <a:cubicBezTo>
                    <a:pt x="30" y="22"/>
                    <a:pt x="35" y="27"/>
                    <a:pt x="35" y="33"/>
                  </a:cubicBezTo>
                  <a:cubicBezTo>
                    <a:pt x="35" y="41"/>
                    <a:pt x="30" y="47"/>
                    <a:pt x="19" y="47"/>
                  </a:cubicBezTo>
                  <a:cubicBezTo>
                    <a:pt x="0" y="47"/>
                    <a:pt x="0" y="47"/>
                    <a:pt x="0" y="47"/>
                  </a:cubicBezTo>
                  <a:cubicBezTo>
                    <a:pt x="0" y="0"/>
                    <a:pt x="0" y="0"/>
                    <a:pt x="0" y="0"/>
                  </a:cubicBezTo>
                  <a:lnTo>
                    <a:pt x="19" y="0"/>
                  </a:lnTo>
                  <a:close/>
                  <a:moveTo>
                    <a:pt x="17" y="19"/>
                  </a:moveTo>
                  <a:cubicBezTo>
                    <a:pt x="22" y="19"/>
                    <a:pt x="25" y="16"/>
                    <a:pt x="25" y="13"/>
                  </a:cubicBezTo>
                  <a:cubicBezTo>
                    <a:pt x="25" y="9"/>
                    <a:pt x="22" y="6"/>
                    <a:pt x="17" y="6"/>
                  </a:cubicBezTo>
                  <a:cubicBezTo>
                    <a:pt x="8" y="6"/>
                    <a:pt x="8" y="6"/>
                    <a:pt x="8" y="6"/>
                  </a:cubicBezTo>
                  <a:cubicBezTo>
                    <a:pt x="8" y="19"/>
                    <a:pt x="8" y="19"/>
                    <a:pt x="8" y="19"/>
                  </a:cubicBezTo>
                  <a:lnTo>
                    <a:pt x="17" y="19"/>
                  </a:lnTo>
                  <a:close/>
                  <a:moveTo>
                    <a:pt x="19" y="41"/>
                  </a:moveTo>
                  <a:cubicBezTo>
                    <a:pt x="24" y="41"/>
                    <a:pt x="28" y="37"/>
                    <a:pt x="28" y="33"/>
                  </a:cubicBezTo>
                  <a:cubicBezTo>
                    <a:pt x="28" y="28"/>
                    <a:pt x="24" y="25"/>
                    <a:pt x="19" y="25"/>
                  </a:cubicBezTo>
                  <a:cubicBezTo>
                    <a:pt x="8" y="25"/>
                    <a:pt x="8" y="25"/>
                    <a:pt x="8" y="25"/>
                  </a:cubicBezTo>
                  <a:cubicBezTo>
                    <a:pt x="8" y="41"/>
                    <a:pt x="8" y="41"/>
                    <a:pt x="8" y="41"/>
                  </a:cubicBezTo>
                  <a:lnTo>
                    <a:pt x="19" y="4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1970"/>
              <a:endParaRPr lang="en-US" sz="1500">
                <a:solidFill>
                  <a:srgbClr val="000000"/>
                </a:solidFill>
              </a:endParaRPr>
            </a:p>
          </p:txBody>
        </p:sp>
        <p:sp>
          <p:nvSpPr>
            <p:cNvPr id="132" name="Freeform 51"/>
            <p:cNvSpPr>
              <a:spLocks/>
            </p:cNvSpPr>
            <p:nvPr userDrawn="1"/>
          </p:nvSpPr>
          <p:spPr bwMode="auto">
            <a:xfrm>
              <a:off x="-12296775" y="3448050"/>
              <a:ext cx="104775" cy="149225"/>
            </a:xfrm>
            <a:custGeom>
              <a:avLst/>
              <a:gdLst>
                <a:gd name="T0" fmla="*/ 66 w 66"/>
                <a:gd name="T1" fmla="*/ 80 h 94"/>
                <a:gd name="T2" fmla="*/ 66 w 66"/>
                <a:gd name="T3" fmla="*/ 94 h 94"/>
                <a:gd name="T4" fmla="*/ 0 w 66"/>
                <a:gd name="T5" fmla="*/ 94 h 94"/>
                <a:gd name="T6" fmla="*/ 0 w 66"/>
                <a:gd name="T7" fmla="*/ 0 h 94"/>
                <a:gd name="T8" fmla="*/ 64 w 66"/>
                <a:gd name="T9" fmla="*/ 0 h 94"/>
                <a:gd name="T10" fmla="*/ 64 w 66"/>
                <a:gd name="T11" fmla="*/ 14 h 94"/>
                <a:gd name="T12" fmla="*/ 16 w 66"/>
                <a:gd name="T13" fmla="*/ 14 h 94"/>
                <a:gd name="T14" fmla="*/ 16 w 66"/>
                <a:gd name="T15" fmla="*/ 38 h 94"/>
                <a:gd name="T16" fmla="*/ 54 w 66"/>
                <a:gd name="T17" fmla="*/ 38 h 94"/>
                <a:gd name="T18" fmla="*/ 54 w 66"/>
                <a:gd name="T19" fmla="*/ 52 h 94"/>
                <a:gd name="T20" fmla="*/ 16 w 66"/>
                <a:gd name="T21" fmla="*/ 52 h 94"/>
                <a:gd name="T22" fmla="*/ 16 w 66"/>
                <a:gd name="T23" fmla="*/ 80 h 94"/>
                <a:gd name="T24" fmla="*/ 66 w 66"/>
                <a:gd name="T25" fmla="*/ 8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94">
                  <a:moveTo>
                    <a:pt x="66" y="80"/>
                  </a:moveTo>
                  <a:lnTo>
                    <a:pt x="66" y="94"/>
                  </a:lnTo>
                  <a:lnTo>
                    <a:pt x="0" y="94"/>
                  </a:lnTo>
                  <a:lnTo>
                    <a:pt x="0" y="0"/>
                  </a:lnTo>
                  <a:lnTo>
                    <a:pt x="64" y="0"/>
                  </a:lnTo>
                  <a:lnTo>
                    <a:pt x="64" y="14"/>
                  </a:lnTo>
                  <a:lnTo>
                    <a:pt x="16" y="14"/>
                  </a:lnTo>
                  <a:lnTo>
                    <a:pt x="16" y="38"/>
                  </a:lnTo>
                  <a:lnTo>
                    <a:pt x="54" y="38"/>
                  </a:lnTo>
                  <a:lnTo>
                    <a:pt x="54" y="52"/>
                  </a:lnTo>
                  <a:lnTo>
                    <a:pt x="16" y="52"/>
                  </a:lnTo>
                  <a:lnTo>
                    <a:pt x="16" y="80"/>
                  </a:lnTo>
                  <a:lnTo>
                    <a:pt x="66" y="8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1970"/>
              <a:endParaRPr lang="en-US" sz="1500">
                <a:solidFill>
                  <a:srgbClr val="000000"/>
                </a:solidFill>
              </a:endParaRPr>
            </a:p>
          </p:txBody>
        </p:sp>
        <p:sp>
          <p:nvSpPr>
            <p:cNvPr id="133" name="Freeform 52"/>
            <p:cNvSpPr>
              <a:spLocks/>
            </p:cNvSpPr>
            <p:nvPr userDrawn="1"/>
          </p:nvSpPr>
          <p:spPr bwMode="auto">
            <a:xfrm>
              <a:off x="-12166600" y="3448050"/>
              <a:ext cx="136525" cy="149225"/>
            </a:xfrm>
            <a:custGeom>
              <a:avLst/>
              <a:gdLst>
                <a:gd name="T0" fmla="*/ 43 w 43"/>
                <a:gd name="T1" fmla="*/ 0 h 47"/>
                <a:gd name="T2" fmla="*/ 25 w 43"/>
                <a:gd name="T3" fmla="*/ 25 h 47"/>
                <a:gd name="T4" fmla="*/ 25 w 43"/>
                <a:gd name="T5" fmla="*/ 47 h 47"/>
                <a:gd name="T6" fmla="*/ 18 w 43"/>
                <a:gd name="T7" fmla="*/ 47 h 47"/>
                <a:gd name="T8" fmla="*/ 18 w 43"/>
                <a:gd name="T9" fmla="*/ 25 h 47"/>
                <a:gd name="T10" fmla="*/ 0 w 43"/>
                <a:gd name="T11" fmla="*/ 0 h 47"/>
                <a:gd name="T12" fmla="*/ 8 w 43"/>
                <a:gd name="T13" fmla="*/ 0 h 47"/>
                <a:gd name="T14" fmla="*/ 19 w 43"/>
                <a:gd name="T15" fmla="*/ 14 h 47"/>
                <a:gd name="T16" fmla="*/ 21 w 43"/>
                <a:gd name="T17" fmla="*/ 18 h 47"/>
                <a:gd name="T18" fmla="*/ 22 w 43"/>
                <a:gd name="T19" fmla="*/ 18 h 47"/>
                <a:gd name="T20" fmla="*/ 24 w 43"/>
                <a:gd name="T21" fmla="*/ 14 h 47"/>
                <a:gd name="T22" fmla="*/ 35 w 43"/>
                <a:gd name="T23" fmla="*/ 0 h 47"/>
                <a:gd name="T24" fmla="*/ 43 w 43"/>
                <a:gd name="T25"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 h="47">
                  <a:moveTo>
                    <a:pt x="43" y="0"/>
                  </a:moveTo>
                  <a:cubicBezTo>
                    <a:pt x="25" y="25"/>
                    <a:pt x="25" y="25"/>
                    <a:pt x="25" y="25"/>
                  </a:cubicBezTo>
                  <a:cubicBezTo>
                    <a:pt x="25" y="47"/>
                    <a:pt x="25" y="47"/>
                    <a:pt x="25" y="47"/>
                  </a:cubicBezTo>
                  <a:cubicBezTo>
                    <a:pt x="18" y="47"/>
                    <a:pt x="18" y="47"/>
                    <a:pt x="18" y="47"/>
                  </a:cubicBezTo>
                  <a:cubicBezTo>
                    <a:pt x="18" y="25"/>
                    <a:pt x="18" y="25"/>
                    <a:pt x="18" y="25"/>
                  </a:cubicBezTo>
                  <a:cubicBezTo>
                    <a:pt x="0" y="0"/>
                    <a:pt x="0" y="0"/>
                    <a:pt x="0" y="0"/>
                  </a:cubicBezTo>
                  <a:cubicBezTo>
                    <a:pt x="8" y="0"/>
                    <a:pt x="8" y="0"/>
                    <a:pt x="8" y="0"/>
                  </a:cubicBezTo>
                  <a:cubicBezTo>
                    <a:pt x="19" y="14"/>
                    <a:pt x="19" y="14"/>
                    <a:pt x="19" y="14"/>
                  </a:cubicBezTo>
                  <a:cubicBezTo>
                    <a:pt x="20" y="16"/>
                    <a:pt x="21" y="18"/>
                    <a:pt x="21" y="18"/>
                  </a:cubicBezTo>
                  <a:cubicBezTo>
                    <a:pt x="22" y="18"/>
                    <a:pt x="22" y="18"/>
                    <a:pt x="22" y="18"/>
                  </a:cubicBezTo>
                  <a:cubicBezTo>
                    <a:pt x="22" y="18"/>
                    <a:pt x="23" y="16"/>
                    <a:pt x="24" y="14"/>
                  </a:cubicBezTo>
                  <a:cubicBezTo>
                    <a:pt x="35" y="0"/>
                    <a:pt x="35" y="0"/>
                    <a:pt x="35" y="0"/>
                  </a:cubicBezTo>
                  <a:lnTo>
                    <a:pt x="4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1970"/>
              <a:endParaRPr lang="en-US" sz="1500">
                <a:solidFill>
                  <a:srgbClr val="000000"/>
                </a:solidFill>
              </a:endParaRPr>
            </a:p>
          </p:txBody>
        </p:sp>
        <p:sp>
          <p:nvSpPr>
            <p:cNvPr id="134" name="Freeform 53"/>
            <p:cNvSpPr>
              <a:spLocks noEditPoints="1"/>
            </p:cNvSpPr>
            <p:nvPr userDrawn="1"/>
          </p:nvSpPr>
          <p:spPr bwMode="auto">
            <a:xfrm>
              <a:off x="-12023725" y="3444875"/>
              <a:ext cx="152400" cy="155575"/>
            </a:xfrm>
            <a:custGeom>
              <a:avLst/>
              <a:gdLst>
                <a:gd name="T0" fmla="*/ 24 w 48"/>
                <a:gd name="T1" fmla="*/ 0 h 49"/>
                <a:gd name="T2" fmla="*/ 48 w 48"/>
                <a:gd name="T3" fmla="*/ 24 h 49"/>
                <a:gd name="T4" fmla="*/ 24 w 48"/>
                <a:gd name="T5" fmla="*/ 49 h 49"/>
                <a:gd name="T6" fmla="*/ 0 w 48"/>
                <a:gd name="T7" fmla="*/ 24 h 49"/>
                <a:gd name="T8" fmla="*/ 24 w 48"/>
                <a:gd name="T9" fmla="*/ 0 h 49"/>
                <a:gd name="T10" fmla="*/ 24 w 48"/>
                <a:gd name="T11" fmla="*/ 41 h 49"/>
                <a:gd name="T12" fmla="*/ 41 w 48"/>
                <a:gd name="T13" fmla="*/ 24 h 49"/>
                <a:gd name="T14" fmla="*/ 24 w 48"/>
                <a:gd name="T15" fmla="*/ 7 h 49"/>
                <a:gd name="T16" fmla="*/ 7 w 48"/>
                <a:gd name="T17" fmla="*/ 24 h 49"/>
                <a:gd name="T18" fmla="*/ 24 w 48"/>
                <a:gd name="T19" fmla="*/ 41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9">
                  <a:moveTo>
                    <a:pt x="24" y="0"/>
                  </a:moveTo>
                  <a:cubicBezTo>
                    <a:pt x="37" y="0"/>
                    <a:pt x="48" y="10"/>
                    <a:pt x="48" y="24"/>
                  </a:cubicBezTo>
                  <a:cubicBezTo>
                    <a:pt x="48" y="39"/>
                    <a:pt x="37" y="49"/>
                    <a:pt x="24" y="49"/>
                  </a:cubicBezTo>
                  <a:cubicBezTo>
                    <a:pt x="11" y="49"/>
                    <a:pt x="0" y="39"/>
                    <a:pt x="0" y="24"/>
                  </a:cubicBezTo>
                  <a:cubicBezTo>
                    <a:pt x="0" y="10"/>
                    <a:pt x="11" y="0"/>
                    <a:pt x="24" y="0"/>
                  </a:cubicBezTo>
                  <a:moveTo>
                    <a:pt x="24" y="41"/>
                  </a:moveTo>
                  <a:cubicBezTo>
                    <a:pt x="34" y="41"/>
                    <a:pt x="41" y="35"/>
                    <a:pt x="41" y="24"/>
                  </a:cubicBezTo>
                  <a:cubicBezTo>
                    <a:pt x="41" y="14"/>
                    <a:pt x="34" y="7"/>
                    <a:pt x="24" y="7"/>
                  </a:cubicBezTo>
                  <a:cubicBezTo>
                    <a:pt x="14" y="7"/>
                    <a:pt x="7" y="14"/>
                    <a:pt x="7" y="24"/>
                  </a:cubicBezTo>
                  <a:cubicBezTo>
                    <a:pt x="7" y="35"/>
                    <a:pt x="14" y="41"/>
                    <a:pt x="24" y="4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1970"/>
              <a:endParaRPr lang="en-US" sz="1500">
                <a:solidFill>
                  <a:srgbClr val="000000"/>
                </a:solidFill>
              </a:endParaRPr>
            </a:p>
          </p:txBody>
        </p:sp>
        <p:sp>
          <p:nvSpPr>
            <p:cNvPr id="135" name="Freeform 54"/>
            <p:cNvSpPr>
              <a:spLocks/>
            </p:cNvSpPr>
            <p:nvPr userDrawn="1"/>
          </p:nvSpPr>
          <p:spPr bwMode="auto">
            <a:xfrm>
              <a:off x="-11836400" y="3448050"/>
              <a:ext cx="123825" cy="149225"/>
            </a:xfrm>
            <a:custGeom>
              <a:avLst/>
              <a:gdLst>
                <a:gd name="T0" fmla="*/ 39 w 39"/>
                <a:gd name="T1" fmla="*/ 0 h 47"/>
                <a:gd name="T2" fmla="*/ 39 w 39"/>
                <a:gd name="T3" fmla="*/ 47 h 47"/>
                <a:gd name="T4" fmla="*/ 32 w 39"/>
                <a:gd name="T5" fmla="*/ 47 h 47"/>
                <a:gd name="T6" fmla="*/ 15 w 39"/>
                <a:gd name="T7" fmla="*/ 24 h 47"/>
                <a:gd name="T8" fmla="*/ 7 w 39"/>
                <a:gd name="T9" fmla="*/ 12 h 47"/>
                <a:gd name="T10" fmla="*/ 7 w 39"/>
                <a:gd name="T11" fmla="*/ 12 h 47"/>
                <a:gd name="T12" fmla="*/ 7 w 39"/>
                <a:gd name="T13" fmla="*/ 27 h 47"/>
                <a:gd name="T14" fmla="*/ 7 w 39"/>
                <a:gd name="T15" fmla="*/ 47 h 47"/>
                <a:gd name="T16" fmla="*/ 0 w 39"/>
                <a:gd name="T17" fmla="*/ 47 h 47"/>
                <a:gd name="T18" fmla="*/ 0 w 39"/>
                <a:gd name="T19" fmla="*/ 0 h 47"/>
                <a:gd name="T20" fmla="*/ 7 w 39"/>
                <a:gd name="T21" fmla="*/ 0 h 47"/>
                <a:gd name="T22" fmla="*/ 24 w 39"/>
                <a:gd name="T23" fmla="*/ 23 h 47"/>
                <a:gd name="T24" fmla="*/ 32 w 39"/>
                <a:gd name="T25" fmla="*/ 34 h 47"/>
                <a:gd name="T26" fmla="*/ 32 w 39"/>
                <a:gd name="T27" fmla="*/ 34 h 47"/>
                <a:gd name="T28" fmla="*/ 32 w 39"/>
                <a:gd name="T29" fmla="*/ 20 h 47"/>
                <a:gd name="T30" fmla="*/ 32 w 39"/>
                <a:gd name="T31" fmla="*/ 0 h 47"/>
                <a:gd name="T32" fmla="*/ 39 w 39"/>
                <a:gd name="T33"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 h="47">
                  <a:moveTo>
                    <a:pt x="39" y="0"/>
                  </a:moveTo>
                  <a:cubicBezTo>
                    <a:pt x="39" y="47"/>
                    <a:pt x="39" y="47"/>
                    <a:pt x="39" y="47"/>
                  </a:cubicBezTo>
                  <a:cubicBezTo>
                    <a:pt x="32" y="47"/>
                    <a:pt x="32" y="47"/>
                    <a:pt x="32" y="47"/>
                  </a:cubicBezTo>
                  <a:cubicBezTo>
                    <a:pt x="15" y="24"/>
                    <a:pt x="15" y="24"/>
                    <a:pt x="15" y="24"/>
                  </a:cubicBezTo>
                  <a:cubicBezTo>
                    <a:pt x="11" y="18"/>
                    <a:pt x="7" y="12"/>
                    <a:pt x="7" y="12"/>
                  </a:cubicBezTo>
                  <a:cubicBezTo>
                    <a:pt x="7" y="12"/>
                    <a:pt x="7" y="12"/>
                    <a:pt x="7" y="12"/>
                  </a:cubicBezTo>
                  <a:cubicBezTo>
                    <a:pt x="7" y="12"/>
                    <a:pt x="7" y="19"/>
                    <a:pt x="7" y="27"/>
                  </a:cubicBezTo>
                  <a:cubicBezTo>
                    <a:pt x="7" y="47"/>
                    <a:pt x="7" y="47"/>
                    <a:pt x="7" y="47"/>
                  </a:cubicBezTo>
                  <a:cubicBezTo>
                    <a:pt x="0" y="47"/>
                    <a:pt x="0" y="47"/>
                    <a:pt x="0" y="47"/>
                  </a:cubicBezTo>
                  <a:cubicBezTo>
                    <a:pt x="0" y="0"/>
                    <a:pt x="0" y="0"/>
                    <a:pt x="0" y="0"/>
                  </a:cubicBezTo>
                  <a:cubicBezTo>
                    <a:pt x="7" y="0"/>
                    <a:pt x="7" y="0"/>
                    <a:pt x="7" y="0"/>
                  </a:cubicBezTo>
                  <a:cubicBezTo>
                    <a:pt x="24" y="23"/>
                    <a:pt x="24" y="23"/>
                    <a:pt x="24" y="23"/>
                  </a:cubicBezTo>
                  <a:cubicBezTo>
                    <a:pt x="27" y="28"/>
                    <a:pt x="32" y="34"/>
                    <a:pt x="32" y="34"/>
                  </a:cubicBezTo>
                  <a:cubicBezTo>
                    <a:pt x="32" y="34"/>
                    <a:pt x="32" y="34"/>
                    <a:pt x="32" y="34"/>
                  </a:cubicBezTo>
                  <a:cubicBezTo>
                    <a:pt x="32" y="34"/>
                    <a:pt x="32" y="27"/>
                    <a:pt x="32" y="20"/>
                  </a:cubicBezTo>
                  <a:cubicBezTo>
                    <a:pt x="32" y="0"/>
                    <a:pt x="32" y="0"/>
                    <a:pt x="32" y="0"/>
                  </a:cubicBezTo>
                  <a:lnTo>
                    <a:pt x="3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1970"/>
              <a:endParaRPr lang="en-US" sz="1500">
                <a:solidFill>
                  <a:srgbClr val="000000"/>
                </a:solidFill>
              </a:endParaRPr>
            </a:p>
          </p:txBody>
        </p:sp>
        <p:sp>
          <p:nvSpPr>
            <p:cNvPr id="136" name="Freeform 55"/>
            <p:cNvSpPr>
              <a:spLocks noEditPoints="1"/>
            </p:cNvSpPr>
            <p:nvPr userDrawn="1"/>
          </p:nvSpPr>
          <p:spPr bwMode="auto">
            <a:xfrm>
              <a:off x="-11664950" y="3448050"/>
              <a:ext cx="139700" cy="149225"/>
            </a:xfrm>
            <a:custGeom>
              <a:avLst/>
              <a:gdLst>
                <a:gd name="T0" fmla="*/ 20 w 44"/>
                <a:gd name="T1" fmla="*/ 0 h 47"/>
                <a:gd name="T2" fmla="*/ 44 w 44"/>
                <a:gd name="T3" fmla="*/ 24 h 47"/>
                <a:gd name="T4" fmla="*/ 20 w 44"/>
                <a:gd name="T5" fmla="*/ 47 h 47"/>
                <a:gd name="T6" fmla="*/ 0 w 44"/>
                <a:gd name="T7" fmla="*/ 47 h 47"/>
                <a:gd name="T8" fmla="*/ 0 w 44"/>
                <a:gd name="T9" fmla="*/ 0 h 47"/>
                <a:gd name="T10" fmla="*/ 20 w 44"/>
                <a:gd name="T11" fmla="*/ 0 h 47"/>
                <a:gd name="T12" fmla="*/ 20 w 44"/>
                <a:gd name="T13" fmla="*/ 40 h 47"/>
                <a:gd name="T14" fmla="*/ 36 w 44"/>
                <a:gd name="T15" fmla="*/ 24 h 47"/>
                <a:gd name="T16" fmla="*/ 20 w 44"/>
                <a:gd name="T17" fmla="*/ 7 h 47"/>
                <a:gd name="T18" fmla="*/ 7 w 44"/>
                <a:gd name="T19" fmla="*/ 7 h 47"/>
                <a:gd name="T20" fmla="*/ 7 w 44"/>
                <a:gd name="T21" fmla="*/ 40 h 47"/>
                <a:gd name="T22" fmla="*/ 20 w 44"/>
                <a:gd name="T23" fmla="*/ 4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47">
                  <a:moveTo>
                    <a:pt x="20" y="0"/>
                  </a:moveTo>
                  <a:cubicBezTo>
                    <a:pt x="33" y="0"/>
                    <a:pt x="44" y="10"/>
                    <a:pt x="44" y="24"/>
                  </a:cubicBezTo>
                  <a:cubicBezTo>
                    <a:pt x="44" y="38"/>
                    <a:pt x="33" y="47"/>
                    <a:pt x="20" y="47"/>
                  </a:cubicBezTo>
                  <a:cubicBezTo>
                    <a:pt x="0" y="47"/>
                    <a:pt x="0" y="47"/>
                    <a:pt x="0" y="47"/>
                  </a:cubicBezTo>
                  <a:cubicBezTo>
                    <a:pt x="0" y="0"/>
                    <a:pt x="0" y="0"/>
                    <a:pt x="0" y="0"/>
                  </a:cubicBezTo>
                  <a:lnTo>
                    <a:pt x="20" y="0"/>
                  </a:lnTo>
                  <a:close/>
                  <a:moveTo>
                    <a:pt x="20" y="40"/>
                  </a:moveTo>
                  <a:cubicBezTo>
                    <a:pt x="29" y="40"/>
                    <a:pt x="36" y="34"/>
                    <a:pt x="36" y="24"/>
                  </a:cubicBezTo>
                  <a:cubicBezTo>
                    <a:pt x="36" y="13"/>
                    <a:pt x="29" y="7"/>
                    <a:pt x="20" y="7"/>
                  </a:cubicBezTo>
                  <a:cubicBezTo>
                    <a:pt x="7" y="7"/>
                    <a:pt x="7" y="7"/>
                    <a:pt x="7" y="7"/>
                  </a:cubicBezTo>
                  <a:cubicBezTo>
                    <a:pt x="7" y="40"/>
                    <a:pt x="7" y="40"/>
                    <a:pt x="7" y="40"/>
                  </a:cubicBezTo>
                  <a:lnTo>
                    <a:pt x="20" y="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1970"/>
              <a:endParaRPr lang="en-US" sz="1500">
                <a:solidFill>
                  <a:srgbClr val="000000"/>
                </a:solidFill>
              </a:endParaRPr>
            </a:p>
          </p:txBody>
        </p:sp>
        <p:sp>
          <p:nvSpPr>
            <p:cNvPr id="137" name="Freeform 56"/>
            <p:cNvSpPr>
              <a:spLocks/>
            </p:cNvSpPr>
            <p:nvPr userDrawn="1"/>
          </p:nvSpPr>
          <p:spPr bwMode="auto">
            <a:xfrm>
              <a:off x="-11442700" y="3448050"/>
              <a:ext cx="117475" cy="149225"/>
            </a:xfrm>
            <a:custGeom>
              <a:avLst/>
              <a:gdLst>
                <a:gd name="T0" fmla="*/ 74 w 74"/>
                <a:gd name="T1" fmla="*/ 0 h 94"/>
                <a:gd name="T2" fmla="*/ 74 w 74"/>
                <a:gd name="T3" fmla="*/ 14 h 94"/>
                <a:gd name="T4" fmla="*/ 44 w 74"/>
                <a:gd name="T5" fmla="*/ 14 h 94"/>
                <a:gd name="T6" fmla="*/ 44 w 74"/>
                <a:gd name="T7" fmla="*/ 94 h 94"/>
                <a:gd name="T8" fmla="*/ 30 w 74"/>
                <a:gd name="T9" fmla="*/ 94 h 94"/>
                <a:gd name="T10" fmla="*/ 30 w 74"/>
                <a:gd name="T11" fmla="*/ 14 h 94"/>
                <a:gd name="T12" fmla="*/ 0 w 74"/>
                <a:gd name="T13" fmla="*/ 14 h 94"/>
                <a:gd name="T14" fmla="*/ 0 w 74"/>
                <a:gd name="T15" fmla="*/ 0 h 94"/>
                <a:gd name="T16" fmla="*/ 74 w 74"/>
                <a:gd name="T17"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94">
                  <a:moveTo>
                    <a:pt x="74" y="0"/>
                  </a:moveTo>
                  <a:lnTo>
                    <a:pt x="74" y="14"/>
                  </a:lnTo>
                  <a:lnTo>
                    <a:pt x="44" y="14"/>
                  </a:lnTo>
                  <a:lnTo>
                    <a:pt x="44" y="94"/>
                  </a:lnTo>
                  <a:lnTo>
                    <a:pt x="30" y="94"/>
                  </a:lnTo>
                  <a:lnTo>
                    <a:pt x="30" y="14"/>
                  </a:lnTo>
                  <a:lnTo>
                    <a:pt x="0" y="14"/>
                  </a:lnTo>
                  <a:lnTo>
                    <a:pt x="0" y="0"/>
                  </a:lnTo>
                  <a:lnTo>
                    <a:pt x="7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1970"/>
              <a:endParaRPr lang="en-US" sz="1500">
                <a:solidFill>
                  <a:srgbClr val="000000"/>
                </a:solidFill>
              </a:endParaRPr>
            </a:p>
          </p:txBody>
        </p:sp>
        <p:sp>
          <p:nvSpPr>
            <p:cNvPr id="138" name="Freeform 57"/>
            <p:cNvSpPr>
              <a:spLocks/>
            </p:cNvSpPr>
            <p:nvPr userDrawn="1"/>
          </p:nvSpPr>
          <p:spPr bwMode="auto">
            <a:xfrm>
              <a:off x="-11293475" y="3448050"/>
              <a:ext cx="120650" cy="149225"/>
            </a:xfrm>
            <a:custGeom>
              <a:avLst/>
              <a:gdLst>
                <a:gd name="T0" fmla="*/ 76 w 76"/>
                <a:gd name="T1" fmla="*/ 0 h 94"/>
                <a:gd name="T2" fmla="*/ 76 w 76"/>
                <a:gd name="T3" fmla="*/ 94 h 94"/>
                <a:gd name="T4" fmla="*/ 60 w 76"/>
                <a:gd name="T5" fmla="*/ 94 h 94"/>
                <a:gd name="T6" fmla="*/ 60 w 76"/>
                <a:gd name="T7" fmla="*/ 52 h 94"/>
                <a:gd name="T8" fmla="*/ 16 w 76"/>
                <a:gd name="T9" fmla="*/ 52 h 94"/>
                <a:gd name="T10" fmla="*/ 16 w 76"/>
                <a:gd name="T11" fmla="*/ 94 h 94"/>
                <a:gd name="T12" fmla="*/ 0 w 76"/>
                <a:gd name="T13" fmla="*/ 94 h 94"/>
                <a:gd name="T14" fmla="*/ 0 w 76"/>
                <a:gd name="T15" fmla="*/ 0 h 94"/>
                <a:gd name="T16" fmla="*/ 16 w 76"/>
                <a:gd name="T17" fmla="*/ 0 h 94"/>
                <a:gd name="T18" fmla="*/ 16 w 76"/>
                <a:gd name="T19" fmla="*/ 38 h 94"/>
                <a:gd name="T20" fmla="*/ 60 w 76"/>
                <a:gd name="T21" fmla="*/ 38 h 94"/>
                <a:gd name="T22" fmla="*/ 60 w 76"/>
                <a:gd name="T23" fmla="*/ 0 h 94"/>
                <a:gd name="T24" fmla="*/ 76 w 76"/>
                <a:gd name="T25"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94">
                  <a:moveTo>
                    <a:pt x="76" y="0"/>
                  </a:moveTo>
                  <a:lnTo>
                    <a:pt x="76" y="94"/>
                  </a:lnTo>
                  <a:lnTo>
                    <a:pt x="60" y="94"/>
                  </a:lnTo>
                  <a:lnTo>
                    <a:pt x="60" y="52"/>
                  </a:lnTo>
                  <a:lnTo>
                    <a:pt x="16" y="52"/>
                  </a:lnTo>
                  <a:lnTo>
                    <a:pt x="16" y="94"/>
                  </a:lnTo>
                  <a:lnTo>
                    <a:pt x="0" y="94"/>
                  </a:lnTo>
                  <a:lnTo>
                    <a:pt x="0" y="0"/>
                  </a:lnTo>
                  <a:lnTo>
                    <a:pt x="16" y="0"/>
                  </a:lnTo>
                  <a:lnTo>
                    <a:pt x="16" y="38"/>
                  </a:lnTo>
                  <a:lnTo>
                    <a:pt x="60" y="38"/>
                  </a:lnTo>
                  <a:lnTo>
                    <a:pt x="60" y="0"/>
                  </a:lnTo>
                  <a:lnTo>
                    <a:pt x="7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1970"/>
              <a:endParaRPr lang="en-US" sz="1500">
                <a:solidFill>
                  <a:srgbClr val="000000"/>
                </a:solidFill>
              </a:endParaRPr>
            </a:p>
          </p:txBody>
        </p:sp>
        <p:sp>
          <p:nvSpPr>
            <p:cNvPr id="139" name="Freeform 58"/>
            <p:cNvSpPr>
              <a:spLocks/>
            </p:cNvSpPr>
            <p:nvPr userDrawn="1"/>
          </p:nvSpPr>
          <p:spPr bwMode="auto">
            <a:xfrm>
              <a:off x="-11128375" y="3448050"/>
              <a:ext cx="104775" cy="149225"/>
            </a:xfrm>
            <a:custGeom>
              <a:avLst/>
              <a:gdLst>
                <a:gd name="T0" fmla="*/ 66 w 66"/>
                <a:gd name="T1" fmla="*/ 80 h 94"/>
                <a:gd name="T2" fmla="*/ 66 w 66"/>
                <a:gd name="T3" fmla="*/ 94 h 94"/>
                <a:gd name="T4" fmla="*/ 0 w 66"/>
                <a:gd name="T5" fmla="*/ 94 h 94"/>
                <a:gd name="T6" fmla="*/ 0 w 66"/>
                <a:gd name="T7" fmla="*/ 0 h 94"/>
                <a:gd name="T8" fmla="*/ 64 w 66"/>
                <a:gd name="T9" fmla="*/ 0 h 94"/>
                <a:gd name="T10" fmla="*/ 64 w 66"/>
                <a:gd name="T11" fmla="*/ 14 h 94"/>
                <a:gd name="T12" fmla="*/ 16 w 66"/>
                <a:gd name="T13" fmla="*/ 14 h 94"/>
                <a:gd name="T14" fmla="*/ 16 w 66"/>
                <a:gd name="T15" fmla="*/ 38 h 94"/>
                <a:gd name="T16" fmla="*/ 54 w 66"/>
                <a:gd name="T17" fmla="*/ 38 h 94"/>
                <a:gd name="T18" fmla="*/ 54 w 66"/>
                <a:gd name="T19" fmla="*/ 52 h 94"/>
                <a:gd name="T20" fmla="*/ 16 w 66"/>
                <a:gd name="T21" fmla="*/ 52 h 94"/>
                <a:gd name="T22" fmla="*/ 16 w 66"/>
                <a:gd name="T23" fmla="*/ 80 h 94"/>
                <a:gd name="T24" fmla="*/ 66 w 66"/>
                <a:gd name="T25" fmla="*/ 8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94">
                  <a:moveTo>
                    <a:pt x="66" y="80"/>
                  </a:moveTo>
                  <a:lnTo>
                    <a:pt x="66" y="94"/>
                  </a:lnTo>
                  <a:lnTo>
                    <a:pt x="0" y="94"/>
                  </a:lnTo>
                  <a:lnTo>
                    <a:pt x="0" y="0"/>
                  </a:lnTo>
                  <a:lnTo>
                    <a:pt x="64" y="0"/>
                  </a:lnTo>
                  <a:lnTo>
                    <a:pt x="64" y="14"/>
                  </a:lnTo>
                  <a:lnTo>
                    <a:pt x="16" y="14"/>
                  </a:lnTo>
                  <a:lnTo>
                    <a:pt x="16" y="38"/>
                  </a:lnTo>
                  <a:lnTo>
                    <a:pt x="54" y="38"/>
                  </a:lnTo>
                  <a:lnTo>
                    <a:pt x="54" y="52"/>
                  </a:lnTo>
                  <a:lnTo>
                    <a:pt x="16" y="52"/>
                  </a:lnTo>
                  <a:lnTo>
                    <a:pt x="16" y="80"/>
                  </a:lnTo>
                  <a:lnTo>
                    <a:pt x="66" y="8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1970"/>
              <a:endParaRPr lang="en-US" sz="1500">
                <a:solidFill>
                  <a:srgbClr val="000000"/>
                </a:solidFill>
              </a:endParaRPr>
            </a:p>
          </p:txBody>
        </p:sp>
        <p:sp>
          <p:nvSpPr>
            <p:cNvPr id="140" name="Freeform 59"/>
            <p:cNvSpPr>
              <a:spLocks/>
            </p:cNvSpPr>
            <p:nvPr userDrawn="1"/>
          </p:nvSpPr>
          <p:spPr bwMode="auto">
            <a:xfrm>
              <a:off x="-10931525" y="3444875"/>
              <a:ext cx="146050" cy="155575"/>
            </a:xfrm>
            <a:custGeom>
              <a:avLst/>
              <a:gdLst>
                <a:gd name="T0" fmla="*/ 38 w 46"/>
                <a:gd name="T1" fmla="*/ 14 h 49"/>
                <a:gd name="T2" fmla="*/ 24 w 46"/>
                <a:gd name="T3" fmla="*/ 7 h 49"/>
                <a:gd name="T4" fmla="*/ 7 w 46"/>
                <a:gd name="T5" fmla="*/ 24 h 49"/>
                <a:gd name="T6" fmla="*/ 24 w 46"/>
                <a:gd name="T7" fmla="*/ 41 h 49"/>
                <a:gd name="T8" fmla="*/ 39 w 46"/>
                <a:gd name="T9" fmla="*/ 33 h 49"/>
                <a:gd name="T10" fmla="*/ 46 w 46"/>
                <a:gd name="T11" fmla="*/ 35 h 49"/>
                <a:gd name="T12" fmla="*/ 24 w 46"/>
                <a:gd name="T13" fmla="*/ 49 h 49"/>
                <a:gd name="T14" fmla="*/ 0 w 46"/>
                <a:gd name="T15" fmla="*/ 24 h 49"/>
                <a:gd name="T16" fmla="*/ 24 w 46"/>
                <a:gd name="T17" fmla="*/ 0 h 49"/>
                <a:gd name="T18" fmla="*/ 45 w 46"/>
                <a:gd name="T19" fmla="*/ 12 h 49"/>
                <a:gd name="T20" fmla="*/ 38 w 46"/>
                <a:gd name="T21" fmla="*/ 14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49">
                  <a:moveTo>
                    <a:pt x="38" y="14"/>
                  </a:moveTo>
                  <a:cubicBezTo>
                    <a:pt x="35" y="10"/>
                    <a:pt x="30" y="7"/>
                    <a:pt x="24" y="7"/>
                  </a:cubicBezTo>
                  <a:cubicBezTo>
                    <a:pt x="14" y="7"/>
                    <a:pt x="7" y="14"/>
                    <a:pt x="7" y="24"/>
                  </a:cubicBezTo>
                  <a:cubicBezTo>
                    <a:pt x="7" y="35"/>
                    <a:pt x="15" y="41"/>
                    <a:pt x="24" y="41"/>
                  </a:cubicBezTo>
                  <a:cubicBezTo>
                    <a:pt x="30" y="41"/>
                    <a:pt x="36" y="38"/>
                    <a:pt x="39" y="33"/>
                  </a:cubicBezTo>
                  <a:cubicBezTo>
                    <a:pt x="46" y="35"/>
                    <a:pt x="46" y="35"/>
                    <a:pt x="46" y="35"/>
                  </a:cubicBezTo>
                  <a:cubicBezTo>
                    <a:pt x="42" y="43"/>
                    <a:pt x="34" y="49"/>
                    <a:pt x="24" y="49"/>
                  </a:cubicBezTo>
                  <a:cubicBezTo>
                    <a:pt x="11" y="49"/>
                    <a:pt x="0" y="39"/>
                    <a:pt x="0" y="24"/>
                  </a:cubicBezTo>
                  <a:cubicBezTo>
                    <a:pt x="0" y="10"/>
                    <a:pt x="11" y="0"/>
                    <a:pt x="24" y="0"/>
                  </a:cubicBezTo>
                  <a:cubicBezTo>
                    <a:pt x="33" y="0"/>
                    <a:pt x="41" y="5"/>
                    <a:pt x="45" y="12"/>
                  </a:cubicBezTo>
                  <a:lnTo>
                    <a:pt x="38"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1970"/>
              <a:endParaRPr lang="en-US" sz="1500">
                <a:solidFill>
                  <a:srgbClr val="000000"/>
                </a:solidFill>
              </a:endParaRPr>
            </a:p>
          </p:txBody>
        </p:sp>
        <p:sp>
          <p:nvSpPr>
            <p:cNvPr id="141" name="Freeform 60"/>
            <p:cNvSpPr>
              <a:spLocks noEditPoints="1"/>
            </p:cNvSpPr>
            <p:nvPr userDrawn="1"/>
          </p:nvSpPr>
          <p:spPr bwMode="auto">
            <a:xfrm>
              <a:off x="-10763250" y="3444875"/>
              <a:ext cx="155575" cy="155575"/>
            </a:xfrm>
            <a:custGeom>
              <a:avLst/>
              <a:gdLst>
                <a:gd name="T0" fmla="*/ 24 w 49"/>
                <a:gd name="T1" fmla="*/ 0 h 49"/>
                <a:gd name="T2" fmla="*/ 49 w 49"/>
                <a:gd name="T3" fmla="*/ 24 h 49"/>
                <a:gd name="T4" fmla="*/ 24 w 49"/>
                <a:gd name="T5" fmla="*/ 49 h 49"/>
                <a:gd name="T6" fmla="*/ 0 w 49"/>
                <a:gd name="T7" fmla="*/ 24 h 49"/>
                <a:gd name="T8" fmla="*/ 24 w 49"/>
                <a:gd name="T9" fmla="*/ 0 h 49"/>
                <a:gd name="T10" fmla="*/ 24 w 49"/>
                <a:gd name="T11" fmla="*/ 41 h 49"/>
                <a:gd name="T12" fmla="*/ 41 w 49"/>
                <a:gd name="T13" fmla="*/ 24 h 49"/>
                <a:gd name="T14" fmla="*/ 24 w 49"/>
                <a:gd name="T15" fmla="*/ 7 h 49"/>
                <a:gd name="T16" fmla="*/ 8 w 49"/>
                <a:gd name="T17" fmla="*/ 24 h 49"/>
                <a:gd name="T18" fmla="*/ 24 w 49"/>
                <a:gd name="T19" fmla="*/ 41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9" h="49">
                  <a:moveTo>
                    <a:pt x="24" y="0"/>
                  </a:moveTo>
                  <a:cubicBezTo>
                    <a:pt x="38" y="0"/>
                    <a:pt x="49" y="10"/>
                    <a:pt x="49" y="24"/>
                  </a:cubicBezTo>
                  <a:cubicBezTo>
                    <a:pt x="49" y="39"/>
                    <a:pt x="38" y="49"/>
                    <a:pt x="24" y="49"/>
                  </a:cubicBezTo>
                  <a:cubicBezTo>
                    <a:pt x="11" y="49"/>
                    <a:pt x="0" y="39"/>
                    <a:pt x="0" y="24"/>
                  </a:cubicBezTo>
                  <a:cubicBezTo>
                    <a:pt x="0" y="10"/>
                    <a:pt x="11" y="0"/>
                    <a:pt x="24" y="0"/>
                  </a:cubicBezTo>
                  <a:moveTo>
                    <a:pt x="24" y="41"/>
                  </a:moveTo>
                  <a:cubicBezTo>
                    <a:pt x="34" y="41"/>
                    <a:pt x="41" y="35"/>
                    <a:pt x="41" y="24"/>
                  </a:cubicBezTo>
                  <a:cubicBezTo>
                    <a:pt x="41" y="14"/>
                    <a:pt x="34" y="7"/>
                    <a:pt x="24" y="7"/>
                  </a:cubicBezTo>
                  <a:cubicBezTo>
                    <a:pt x="15" y="7"/>
                    <a:pt x="8" y="14"/>
                    <a:pt x="8" y="24"/>
                  </a:cubicBezTo>
                  <a:cubicBezTo>
                    <a:pt x="8" y="35"/>
                    <a:pt x="15" y="41"/>
                    <a:pt x="24" y="4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1970"/>
              <a:endParaRPr lang="en-US" sz="1500">
                <a:solidFill>
                  <a:srgbClr val="000000"/>
                </a:solidFill>
              </a:endParaRPr>
            </a:p>
          </p:txBody>
        </p:sp>
        <p:sp>
          <p:nvSpPr>
            <p:cNvPr id="142" name="Freeform 61"/>
            <p:cNvSpPr>
              <a:spLocks/>
            </p:cNvSpPr>
            <p:nvPr userDrawn="1"/>
          </p:nvSpPr>
          <p:spPr bwMode="auto">
            <a:xfrm>
              <a:off x="-10575925" y="3448050"/>
              <a:ext cx="127000" cy="149225"/>
            </a:xfrm>
            <a:custGeom>
              <a:avLst/>
              <a:gdLst>
                <a:gd name="T0" fmla="*/ 40 w 40"/>
                <a:gd name="T1" fmla="*/ 0 h 47"/>
                <a:gd name="T2" fmla="*/ 40 w 40"/>
                <a:gd name="T3" fmla="*/ 47 h 47"/>
                <a:gd name="T4" fmla="*/ 33 w 40"/>
                <a:gd name="T5" fmla="*/ 47 h 47"/>
                <a:gd name="T6" fmla="*/ 16 w 40"/>
                <a:gd name="T7" fmla="*/ 24 h 47"/>
                <a:gd name="T8" fmla="*/ 8 w 40"/>
                <a:gd name="T9" fmla="*/ 12 h 47"/>
                <a:gd name="T10" fmla="*/ 7 w 40"/>
                <a:gd name="T11" fmla="*/ 12 h 47"/>
                <a:gd name="T12" fmla="*/ 8 w 40"/>
                <a:gd name="T13" fmla="*/ 27 h 47"/>
                <a:gd name="T14" fmla="*/ 8 w 40"/>
                <a:gd name="T15" fmla="*/ 47 h 47"/>
                <a:gd name="T16" fmla="*/ 0 w 40"/>
                <a:gd name="T17" fmla="*/ 47 h 47"/>
                <a:gd name="T18" fmla="*/ 0 w 40"/>
                <a:gd name="T19" fmla="*/ 0 h 47"/>
                <a:gd name="T20" fmla="*/ 7 w 40"/>
                <a:gd name="T21" fmla="*/ 0 h 47"/>
                <a:gd name="T22" fmla="*/ 24 w 40"/>
                <a:gd name="T23" fmla="*/ 23 h 47"/>
                <a:gd name="T24" fmla="*/ 32 w 40"/>
                <a:gd name="T25" fmla="*/ 34 h 47"/>
                <a:gd name="T26" fmla="*/ 32 w 40"/>
                <a:gd name="T27" fmla="*/ 34 h 47"/>
                <a:gd name="T28" fmla="*/ 32 w 40"/>
                <a:gd name="T29" fmla="*/ 20 h 47"/>
                <a:gd name="T30" fmla="*/ 32 w 40"/>
                <a:gd name="T31" fmla="*/ 0 h 47"/>
                <a:gd name="T32" fmla="*/ 40 w 40"/>
                <a:gd name="T33"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 h="47">
                  <a:moveTo>
                    <a:pt x="40" y="0"/>
                  </a:moveTo>
                  <a:cubicBezTo>
                    <a:pt x="40" y="47"/>
                    <a:pt x="40" y="47"/>
                    <a:pt x="40" y="47"/>
                  </a:cubicBezTo>
                  <a:cubicBezTo>
                    <a:pt x="33" y="47"/>
                    <a:pt x="33" y="47"/>
                    <a:pt x="33" y="47"/>
                  </a:cubicBezTo>
                  <a:cubicBezTo>
                    <a:pt x="16" y="24"/>
                    <a:pt x="16" y="24"/>
                    <a:pt x="16" y="24"/>
                  </a:cubicBezTo>
                  <a:cubicBezTo>
                    <a:pt x="12" y="18"/>
                    <a:pt x="8" y="12"/>
                    <a:pt x="8" y="12"/>
                  </a:cubicBezTo>
                  <a:cubicBezTo>
                    <a:pt x="7" y="12"/>
                    <a:pt x="7" y="12"/>
                    <a:pt x="7" y="12"/>
                  </a:cubicBezTo>
                  <a:cubicBezTo>
                    <a:pt x="7" y="12"/>
                    <a:pt x="8" y="19"/>
                    <a:pt x="8" y="27"/>
                  </a:cubicBezTo>
                  <a:cubicBezTo>
                    <a:pt x="8" y="47"/>
                    <a:pt x="8" y="47"/>
                    <a:pt x="8" y="47"/>
                  </a:cubicBezTo>
                  <a:cubicBezTo>
                    <a:pt x="0" y="47"/>
                    <a:pt x="0" y="47"/>
                    <a:pt x="0" y="47"/>
                  </a:cubicBezTo>
                  <a:cubicBezTo>
                    <a:pt x="0" y="0"/>
                    <a:pt x="0" y="0"/>
                    <a:pt x="0" y="0"/>
                  </a:cubicBezTo>
                  <a:cubicBezTo>
                    <a:pt x="7" y="0"/>
                    <a:pt x="7" y="0"/>
                    <a:pt x="7" y="0"/>
                  </a:cubicBezTo>
                  <a:cubicBezTo>
                    <a:pt x="24" y="23"/>
                    <a:pt x="24" y="23"/>
                    <a:pt x="24" y="23"/>
                  </a:cubicBezTo>
                  <a:cubicBezTo>
                    <a:pt x="28" y="28"/>
                    <a:pt x="32" y="34"/>
                    <a:pt x="32" y="34"/>
                  </a:cubicBezTo>
                  <a:cubicBezTo>
                    <a:pt x="32" y="34"/>
                    <a:pt x="32" y="34"/>
                    <a:pt x="32" y="34"/>
                  </a:cubicBezTo>
                  <a:cubicBezTo>
                    <a:pt x="32" y="34"/>
                    <a:pt x="32" y="27"/>
                    <a:pt x="32" y="20"/>
                  </a:cubicBezTo>
                  <a:cubicBezTo>
                    <a:pt x="32" y="0"/>
                    <a:pt x="32" y="0"/>
                    <a:pt x="32" y="0"/>
                  </a:cubicBezTo>
                  <a:lnTo>
                    <a:pt x="4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1970"/>
              <a:endParaRPr lang="en-US" sz="1500">
                <a:solidFill>
                  <a:srgbClr val="000000"/>
                </a:solidFill>
              </a:endParaRPr>
            </a:p>
          </p:txBody>
        </p:sp>
        <p:sp>
          <p:nvSpPr>
            <p:cNvPr id="143" name="Freeform 62"/>
            <p:cNvSpPr>
              <a:spLocks/>
            </p:cNvSpPr>
            <p:nvPr userDrawn="1"/>
          </p:nvSpPr>
          <p:spPr bwMode="auto">
            <a:xfrm>
              <a:off x="-10420350" y="3448050"/>
              <a:ext cx="120650" cy="149225"/>
            </a:xfrm>
            <a:custGeom>
              <a:avLst/>
              <a:gdLst>
                <a:gd name="T0" fmla="*/ 76 w 76"/>
                <a:gd name="T1" fmla="*/ 0 h 94"/>
                <a:gd name="T2" fmla="*/ 76 w 76"/>
                <a:gd name="T3" fmla="*/ 14 h 94"/>
                <a:gd name="T4" fmla="*/ 46 w 76"/>
                <a:gd name="T5" fmla="*/ 14 h 94"/>
                <a:gd name="T6" fmla="*/ 46 w 76"/>
                <a:gd name="T7" fmla="*/ 94 h 94"/>
                <a:gd name="T8" fmla="*/ 32 w 76"/>
                <a:gd name="T9" fmla="*/ 94 h 94"/>
                <a:gd name="T10" fmla="*/ 32 w 76"/>
                <a:gd name="T11" fmla="*/ 14 h 94"/>
                <a:gd name="T12" fmla="*/ 0 w 76"/>
                <a:gd name="T13" fmla="*/ 14 h 94"/>
                <a:gd name="T14" fmla="*/ 0 w 76"/>
                <a:gd name="T15" fmla="*/ 0 h 94"/>
                <a:gd name="T16" fmla="*/ 76 w 76"/>
                <a:gd name="T17"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94">
                  <a:moveTo>
                    <a:pt x="76" y="0"/>
                  </a:moveTo>
                  <a:lnTo>
                    <a:pt x="76" y="14"/>
                  </a:lnTo>
                  <a:lnTo>
                    <a:pt x="46" y="14"/>
                  </a:lnTo>
                  <a:lnTo>
                    <a:pt x="46" y="94"/>
                  </a:lnTo>
                  <a:lnTo>
                    <a:pt x="32" y="94"/>
                  </a:lnTo>
                  <a:lnTo>
                    <a:pt x="32" y="14"/>
                  </a:lnTo>
                  <a:lnTo>
                    <a:pt x="0" y="14"/>
                  </a:lnTo>
                  <a:lnTo>
                    <a:pt x="0" y="0"/>
                  </a:lnTo>
                  <a:lnTo>
                    <a:pt x="7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1970"/>
              <a:endParaRPr lang="en-US" sz="1500">
                <a:solidFill>
                  <a:srgbClr val="000000"/>
                </a:solidFill>
              </a:endParaRPr>
            </a:p>
          </p:txBody>
        </p:sp>
        <p:sp>
          <p:nvSpPr>
            <p:cNvPr id="144" name="Freeform 63"/>
            <p:cNvSpPr>
              <a:spLocks noEditPoints="1"/>
            </p:cNvSpPr>
            <p:nvPr userDrawn="1"/>
          </p:nvSpPr>
          <p:spPr bwMode="auto">
            <a:xfrm>
              <a:off x="-10267950" y="3448050"/>
              <a:ext cx="111125" cy="149225"/>
            </a:xfrm>
            <a:custGeom>
              <a:avLst/>
              <a:gdLst>
                <a:gd name="T0" fmla="*/ 26 w 35"/>
                <a:gd name="T1" fmla="*/ 47 h 47"/>
                <a:gd name="T2" fmla="*/ 17 w 35"/>
                <a:gd name="T3" fmla="*/ 30 h 47"/>
                <a:gd name="T4" fmla="*/ 15 w 35"/>
                <a:gd name="T5" fmla="*/ 30 h 47"/>
                <a:gd name="T6" fmla="*/ 7 w 35"/>
                <a:gd name="T7" fmla="*/ 30 h 47"/>
                <a:gd name="T8" fmla="*/ 7 w 35"/>
                <a:gd name="T9" fmla="*/ 47 h 47"/>
                <a:gd name="T10" fmla="*/ 0 w 35"/>
                <a:gd name="T11" fmla="*/ 47 h 47"/>
                <a:gd name="T12" fmla="*/ 0 w 35"/>
                <a:gd name="T13" fmla="*/ 0 h 47"/>
                <a:gd name="T14" fmla="*/ 15 w 35"/>
                <a:gd name="T15" fmla="*/ 0 h 47"/>
                <a:gd name="T16" fmla="*/ 33 w 35"/>
                <a:gd name="T17" fmla="*/ 15 h 47"/>
                <a:gd name="T18" fmla="*/ 24 w 35"/>
                <a:gd name="T19" fmla="*/ 29 h 47"/>
                <a:gd name="T20" fmla="*/ 35 w 35"/>
                <a:gd name="T21" fmla="*/ 47 h 47"/>
                <a:gd name="T22" fmla="*/ 26 w 35"/>
                <a:gd name="T23" fmla="*/ 47 h 47"/>
                <a:gd name="T24" fmla="*/ 16 w 35"/>
                <a:gd name="T25" fmla="*/ 24 h 47"/>
                <a:gd name="T26" fmla="*/ 25 w 35"/>
                <a:gd name="T27" fmla="*/ 15 h 47"/>
                <a:gd name="T28" fmla="*/ 16 w 35"/>
                <a:gd name="T29" fmla="*/ 7 h 47"/>
                <a:gd name="T30" fmla="*/ 7 w 35"/>
                <a:gd name="T31" fmla="*/ 7 h 47"/>
                <a:gd name="T32" fmla="*/ 7 w 35"/>
                <a:gd name="T33" fmla="*/ 24 h 47"/>
                <a:gd name="T34" fmla="*/ 16 w 35"/>
                <a:gd name="T35" fmla="*/ 2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 h="47">
                  <a:moveTo>
                    <a:pt x="26" y="47"/>
                  </a:moveTo>
                  <a:cubicBezTo>
                    <a:pt x="17" y="30"/>
                    <a:pt x="17" y="30"/>
                    <a:pt x="17" y="30"/>
                  </a:cubicBezTo>
                  <a:cubicBezTo>
                    <a:pt x="15" y="30"/>
                    <a:pt x="15" y="30"/>
                    <a:pt x="15" y="30"/>
                  </a:cubicBezTo>
                  <a:cubicBezTo>
                    <a:pt x="7" y="30"/>
                    <a:pt x="7" y="30"/>
                    <a:pt x="7" y="30"/>
                  </a:cubicBezTo>
                  <a:cubicBezTo>
                    <a:pt x="7" y="47"/>
                    <a:pt x="7" y="47"/>
                    <a:pt x="7" y="47"/>
                  </a:cubicBezTo>
                  <a:cubicBezTo>
                    <a:pt x="0" y="47"/>
                    <a:pt x="0" y="47"/>
                    <a:pt x="0" y="47"/>
                  </a:cubicBezTo>
                  <a:cubicBezTo>
                    <a:pt x="0" y="0"/>
                    <a:pt x="0" y="0"/>
                    <a:pt x="0" y="0"/>
                  </a:cubicBezTo>
                  <a:cubicBezTo>
                    <a:pt x="15" y="0"/>
                    <a:pt x="15" y="0"/>
                    <a:pt x="15" y="0"/>
                  </a:cubicBezTo>
                  <a:cubicBezTo>
                    <a:pt x="26" y="0"/>
                    <a:pt x="33" y="6"/>
                    <a:pt x="33" y="15"/>
                  </a:cubicBezTo>
                  <a:cubicBezTo>
                    <a:pt x="33" y="22"/>
                    <a:pt x="30" y="26"/>
                    <a:pt x="24" y="29"/>
                  </a:cubicBezTo>
                  <a:cubicBezTo>
                    <a:pt x="35" y="47"/>
                    <a:pt x="35" y="47"/>
                    <a:pt x="35" y="47"/>
                  </a:cubicBezTo>
                  <a:lnTo>
                    <a:pt x="26" y="47"/>
                  </a:lnTo>
                  <a:close/>
                  <a:moveTo>
                    <a:pt x="16" y="24"/>
                  </a:moveTo>
                  <a:cubicBezTo>
                    <a:pt x="22" y="24"/>
                    <a:pt x="25" y="20"/>
                    <a:pt x="25" y="15"/>
                  </a:cubicBezTo>
                  <a:cubicBezTo>
                    <a:pt x="25" y="10"/>
                    <a:pt x="22" y="7"/>
                    <a:pt x="16" y="7"/>
                  </a:cubicBezTo>
                  <a:cubicBezTo>
                    <a:pt x="7" y="7"/>
                    <a:pt x="7" y="7"/>
                    <a:pt x="7" y="7"/>
                  </a:cubicBezTo>
                  <a:cubicBezTo>
                    <a:pt x="7" y="24"/>
                    <a:pt x="7" y="24"/>
                    <a:pt x="7" y="24"/>
                  </a:cubicBezTo>
                  <a:lnTo>
                    <a:pt x="16" y="2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1970"/>
              <a:endParaRPr lang="en-US" sz="1500">
                <a:solidFill>
                  <a:srgbClr val="000000"/>
                </a:solidFill>
              </a:endParaRPr>
            </a:p>
          </p:txBody>
        </p:sp>
        <p:sp>
          <p:nvSpPr>
            <p:cNvPr id="145" name="Freeform 64"/>
            <p:cNvSpPr>
              <a:spLocks noEditPoints="1"/>
            </p:cNvSpPr>
            <p:nvPr userDrawn="1"/>
          </p:nvSpPr>
          <p:spPr bwMode="auto">
            <a:xfrm>
              <a:off x="-10137775" y="3448050"/>
              <a:ext cx="146050" cy="149225"/>
            </a:xfrm>
            <a:custGeom>
              <a:avLst/>
              <a:gdLst>
                <a:gd name="T0" fmla="*/ 34 w 46"/>
                <a:gd name="T1" fmla="*/ 36 h 47"/>
                <a:gd name="T2" fmla="*/ 12 w 46"/>
                <a:gd name="T3" fmla="*/ 36 h 47"/>
                <a:gd name="T4" fmla="*/ 8 w 46"/>
                <a:gd name="T5" fmla="*/ 47 h 47"/>
                <a:gd name="T6" fmla="*/ 0 w 46"/>
                <a:gd name="T7" fmla="*/ 47 h 47"/>
                <a:gd name="T8" fmla="*/ 20 w 46"/>
                <a:gd name="T9" fmla="*/ 0 h 47"/>
                <a:gd name="T10" fmla="*/ 26 w 46"/>
                <a:gd name="T11" fmla="*/ 0 h 47"/>
                <a:gd name="T12" fmla="*/ 46 w 46"/>
                <a:gd name="T13" fmla="*/ 47 h 47"/>
                <a:gd name="T14" fmla="*/ 38 w 46"/>
                <a:gd name="T15" fmla="*/ 47 h 47"/>
                <a:gd name="T16" fmla="*/ 34 w 46"/>
                <a:gd name="T17" fmla="*/ 36 h 47"/>
                <a:gd name="T18" fmla="*/ 31 w 46"/>
                <a:gd name="T19" fmla="*/ 30 h 47"/>
                <a:gd name="T20" fmla="*/ 25 w 46"/>
                <a:gd name="T21" fmla="*/ 15 h 47"/>
                <a:gd name="T22" fmla="*/ 23 w 46"/>
                <a:gd name="T23" fmla="*/ 9 h 47"/>
                <a:gd name="T24" fmla="*/ 23 w 46"/>
                <a:gd name="T25" fmla="*/ 9 h 47"/>
                <a:gd name="T26" fmla="*/ 21 w 46"/>
                <a:gd name="T27" fmla="*/ 15 h 47"/>
                <a:gd name="T28" fmla="*/ 15 w 46"/>
                <a:gd name="T29" fmla="*/ 30 h 47"/>
                <a:gd name="T30" fmla="*/ 31 w 46"/>
                <a:gd name="T31" fmla="*/ 3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6" h="47">
                  <a:moveTo>
                    <a:pt x="34" y="36"/>
                  </a:moveTo>
                  <a:cubicBezTo>
                    <a:pt x="12" y="36"/>
                    <a:pt x="12" y="36"/>
                    <a:pt x="12" y="36"/>
                  </a:cubicBezTo>
                  <a:cubicBezTo>
                    <a:pt x="8" y="47"/>
                    <a:pt x="8" y="47"/>
                    <a:pt x="8" y="47"/>
                  </a:cubicBezTo>
                  <a:cubicBezTo>
                    <a:pt x="0" y="47"/>
                    <a:pt x="0" y="47"/>
                    <a:pt x="0" y="47"/>
                  </a:cubicBezTo>
                  <a:cubicBezTo>
                    <a:pt x="20" y="0"/>
                    <a:pt x="20" y="0"/>
                    <a:pt x="20" y="0"/>
                  </a:cubicBezTo>
                  <a:cubicBezTo>
                    <a:pt x="26" y="0"/>
                    <a:pt x="26" y="0"/>
                    <a:pt x="26" y="0"/>
                  </a:cubicBezTo>
                  <a:cubicBezTo>
                    <a:pt x="46" y="47"/>
                    <a:pt x="46" y="47"/>
                    <a:pt x="46" y="47"/>
                  </a:cubicBezTo>
                  <a:cubicBezTo>
                    <a:pt x="38" y="47"/>
                    <a:pt x="38" y="47"/>
                    <a:pt x="38" y="47"/>
                  </a:cubicBezTo>
                  <a:lnTo>
                    <a:pt x="34" y="36"/>
                  </a:lnTo>
                  <a:close/>
                  <a:moveTo>
                    <a:pt x="31" y="30"/>
                  </a:moveTo>
                  <a:cubicBezTo>
                    <a:pt x="25" y="15"/>
                    <a:pt x="25" y="15"/>
                    <a:pt x="25" y="15"/>
                  </a:cubicBezTo>
                  <a:cubicBezTo>
                    <a:pt x="24" y="13"/>
                    <a:pt x="23" y="9"/>
                    <a:pt x="23" y="9"/>
                  </a:cubicBezTo>
                  <a:cubicBezTo>
                    <a:pt x="23" y="9"/>
                    <a:pt x="23" y="9"/>
                    <a:pt x="23" y="9"/>
                  </a:cubicBezTo>
                  <a:cubicBezTo>
                    <a:pt x="23" y="9"/>
                    <a:pt x="22" y="13"/>
                    <a:pt x="21" y="15"/>
                  </a:cubicBezTo>
                  <a:cubicBezTo>
                    <a:pt x="15" y="30"/>
                    <a:pt x="15" y="30"/>
                    <a:pt x="15" y="30"/>
                  </a:cubicBezTo>
                  <a:lnTo>
                    <a:pt x="31" y="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1970"/>
              <a:endParaRPr lang="en-US" sz="1500">
                <a:solidFill>
                  <a:srgbClr val="000000"/>
                </a:solidFill>
              </a:endParaRPr>
            </a:p>
          </p:txBody>
        </p:sp>
        <p:sp>
          <p:nvSpPr>
            <p:cNvPr id="146" name="Freeform 65"/>
            <p:cNvSpPr>
              <a:spLocks/>
            </p:cNvSpPr>
            <p:nvPr userDrawn="1"/>
          </p:nvSpPr>
          <p:spPr bwMode="auto">
            <a:xfrm>
              <a:off x="-9979025" y="3444875"/>
              <a:ext cx="146050" cy="155575"/>
            </a:xfrm>
            <a:custGeom>
              <a:avLst/>
              <a:gdLst>
                <a:gd name="T0" fmla="*/ 37 w 46"/>
                <a:gd name="T1" fmla="*/ 14 h 49"/>
                <a:gd name="T2" fmla="*/ 24 w 46"/>
                <a:gd name="T3" fmla="*/ 7 h 49"/>
                <a:gd name="T4" fmla="*/ 7 w 46"/>
                <a:gd name="T5" fmla="*/ 24 h 49"/>
                <a:gd name="T6" fmla="*/ 24 w 46"/>
                <a:gd name="T7" fmla="*/ 41 h 49"/>
                <a:gd name="T8" fmla="*/ 38 w 46"/>
                <a:gd name="T9" fmla="*/ 33 h 49"/>
                <a:gd name="T10" fmla="*/ 46 w 46"/>
                <a:gd name="T11" fmla="*/ 35 h 49"/>
                <a:gd name="T12" fmla="*/ 24 w 46"/>
                <a:gd name="T13" fmla="*/ 49 h 49"/>
                <a:gd name="T14" fmla="*/ 0 w 46"/>
                <a:gd name="T15" fmla="*/ 24 h 49"/>
                <a:gd name="T16" fmla="*/ 24 w 46"/>
                <a:gd name="T17" fmla="*/ 0 h 49"/>
                <a:gd name="T18" fmla="*/ 45 w 46"/>
                <a:gd name="T19" fmla="*/ 12 h 49"/>
                <a:gd name="T20" fmla="*/ 37 w 46"/>
                <a:gd name="T21" fmla="*/ 14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49">
                  <a:moveTo>
                    <a:pt x="37" y="14"/>
                  </a:moveTo>
                  <a:cubicBezTo>
                    <a:pt x="35" y="10"/>
                    <a:pt x="29" y="7"/>
                    <a:pt x="24" y="7"/>
                  </a:cubicBezTo>
                  <a:cubicBezTo>
                    <a:pt x="14" y="7"/>
                    <a:pt x="7" y="14"/>
                    <a:pt x="7" y="24"/>
                  </a:cubicBezTo>
                  <a:cubicBezTo>
                    <a:pt x="7" y="35"/>
                    <a:pt x="14" y="41"/>
                    <a:pt x="24" y="41"/>
                  </a:cubicBezTo>
                  <a:cubicBezTo>
                    <a:pt x="30" y="41"/>
                    <a:pt x="36" y="38"/>
                    <a:pt x="38" y="33"/>
                  </a:cubicBezTo>
                  <a:cubicBezTo>
                    <a:pt x="46" y="35"/>
                    <a:pt x="46" y="35"/>
                    <a:pt x="46" y="35"/>
                  </a:cubicBezTo>
                  <a:cubicBezTo>
                    <a:pt x="42" y="43"/>
                    <a:pt x="33" y="49"/>
                    <a:pt x="24" y="49"/>
                  </a:cubicBezTo>
                  <a:cubicBezTo>
                    <a:pt x="10" y="49"/>
                    <a:pt x="0" y="39"/>
                    <a:pt x="0" y="24"/>
                  </a:cubicBezTo>
                  <a:cubicBezTo>
                    <a:pt x="0" y="10"/>
                    <a:pt x="10" y="0"/>
                    <a:pt x="24" y="0"/>
                  </a:cubicBezTo>
                  <a:cubicBezTo>
                    <a:pt x="33" y="0"/>
                    <a:pt x="41" y="5"/>
                    <a:pt x="45" y="12"/>
                  </a:cubicBezTo>
                  <a:lnTo>
                    <a:pt x="37"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1970"/>
              <a:endParaRPr lang="en-US" sz="1500">
                <a:solidFill>
                  <a:srgbClr val="000000"/>
                </a:solidFill>
              </a:endParaRPr>
            </a:p>
          </p:txBody>
        </p:sp>
        <p:sp>
          <p:nvSpPr>
            <p:cNvPr id="147" name="Freeform 66"/>
            <p:cNvSpPr>
              <a:spLocks/>
            </p:cNvSpPr>
            <p:nvPr userDrawn="1"/>
          </p:nvSpPr>
          <p:spPr bwMode="auto">
            <a:xfrm>
              <a:off x="-9817100" y="3448050"/>
              <a:ext cx="120650" cy="149225"/>
            </a:xfrm>
            <a:custGeom>
              <a:avLst/>
              <a:gdLst>
                <a:gd name="T0" fmla="*/ 76 w 76"/>
                <a:gd name="T1" fmla="*/ 0 h 94"/>
                <a:gd name="T2" fmla="*/ 76 w 76"/>
                <a:gd name="T3" fmla="*/ 14 h 94"/>
                <a:gd name="T4" fmla="*/ 46 w 76"/>
                <a:gd name="T5" fmla="*/ 14 h 94"/>
                <a:gd name="T6" fmla="*/ 46 w 76"/>
                <a:gd name="T7" fmla="*/ 94 h 94"/>
                <a:gd name="T8" fmla="*/ 30 w 76"/>
                <a:gd name="T9" fmla="*/ 94 h 94"/>
                <a:gd name="T10" fmla="*/ 30 w 76"/>
                <a:gd name="T11" fmla="*/ 14 h 94"/>
                <a:gd name="T12" fmla="*/ 0 w 76"/>
                <a:gd name="T13" fmla="*/ 14 h 94"/>
                <a:gd name="T14" fmla="*/ 0 w 76"/>
                <a:gd name="T15" fmla="*/ 0 h 94"/>
                <a:gd name="T16" fmla="*/ 76 w 76"/>
                <a:gd name="T17"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94">
                  <a:moveTo>
                    <a:pt x="76" y="0"/>
                  </a:moveTo>
                  <a:lnTo>
                    <a:pt x="76" y="14"/>
                  </a:lnTo>
                  <a:lnTo>
                    <a:pt x="46" y="14"/>
                  </a:lnTo>
                  <a:lnTo>
                    <a:pt x="46" y="94"/>
                  </a:lnTo>
                  <a:lnTo>
                    <a:pt x="30" y="94"/>
                  </a:lnTo>
                  <a:lnTo>
                    <a:pt x="30" y="14"/>
                  </a:lnTo>
                  <a:lnTo>
                    <a:pt x="0" y="14"/>
                  </a:lnTo>
                  <a:lnTo>
                    <a:pt x="0" y="0"/>
                  </a:lnTo>
                  <a:lnTo>
                    <a:pt x="7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1970"/>
              <a:endParaRPr lang="en-US" sz="1500">
                <a:solidFill>
                  <a:srgbClr val="000000"/>
                </a:solidFill>
              </a:endParaRPr>
            </a:p>
          </p:txBody>
        </p:sp>
        <p:sp>
          <p:nvSpPr>
            <p:cNvPr id="148" name="Freeform 67"/>
            <p:cNvSpPr>
              <a:spLocks/>
            </p:cNvSpPr>
            <p:nvPr userDrawn="1"/>
          </p:nvSpPr>
          <p:spPr bwMode="auto">
            <a:xfrm>
              <a:off x="-11068050" y="2797175"/>
              <a:ext cx="60325" cy="88900"/>
            </a:xfrm>
            <a:custGeom>
              <a:avLst/>
              <a:gdLst>
                <a:gd name="T0" fmla="*/ 17 w 19"/>
                <a:gd name="T1" fmla="*/ 13 h 28"/>
                <a:gd name="T2" fmla="*/ 5 w 19"/>
                <a:gd name="T3" fmla="*/ 9 h 28"/>
                <a:gd name="T4" fmla="*/ 8 w 19"/>
                <a:gd name="T5" fmla="*/ 25 h 28"/>
                <a:gd name="T6" fmla="*/ 13 w 19"/>
                <a:gd name="T7" fmla="*/ 26 h 28"/>
                <a:gd name="T8" fmla="*/ 14 w 19"/>
                <a:gd name="T9" fmla="*/ 21 h 28"/>
                <a:gd name="T10" fmla="*/ 17 w 19"/>
                <a:gd name="T11" fmla="*/ 13 h 28"/>
              </a:gdLst>
              <a:ahLst/>
              <a:cxnLst>
                <a:cxn ang="0">
                  <a:pos x="T0" y="T1"/>
                </a:cxn>
                <a:cxn ang="0">
                  <a:pos x="T2" y="T3"/>
                </a:cxn>
                <a:cxn ang="0">
                  <a:pos x="T4" y="T5"/>
                </a:cxn>
                <a:cxn ang="0">
                  <a:pos x="T6" y="T7"/>
                </a:cxn>
                <a:cxn ang="0">
                  <a:pos x="T8" y="T9"/>
                </a:cxn>
                <a:cxn ang="0">
                  <a:pos x="T10" y="T11"/>
                </a:cxn>
              </a:cxnLst>
              <a:rect l="0" t="0" r="r" b="b"/>
              <a:pathLst>
                <a:path w="19" h="28">
                  <a:moveTo>
                    <a:pt x="17" y="13"/>
                  </a:moveTo>
                  <a:cubicBezTo>
                    <a:pt x="17" y="13"/>
                    <a:pt x="12" y="0"/>
                    <a:pt x="5" y="9"/>
                  </a:cubicBezTo>
                  <a:cubicBezTo>
                    <a:pt x="5" y="9"/>
                    <a:pt x="0" y="13"/>
                    <a:pt x="8" y="25"/>
                  </a:cubicBezTo>
                  <a:cubicBezTo>
                    <a:pt x="8" y="25"/>
                    <a:pt x="10" y="28"/>
                    <a:pt x="13" y="26"/>
                  </a:cubicBezTo>
                  <a:cubicBezTo>
                    <a:pt x="13" y="26"/>
                    <a:pt x="16" y="26"/>
                    <a:pt x="14" y="21"/>
                  </a:cubicBezTo>
                  <a:cubicBezTo>
                    <a:pt x="14" y="21"/>
                    <a:pt x="19" y="21"/>
                    <a:pt x="17" y="1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1970"/>
              <a:endParaRPr lang="en-US" sz="1500">
                <a:solidFill>
                  <a:srgbClr val="000000"/>
                </a:solidFill>
              </a:endParaRPr>
            </a:p>
          </p:txBody>
        </p:sp>
        <p:sp>
          <p:nvSpPr>
            <p:cNvPr id="149" name="Freeform 68"/>
            <p:cNvSpPr>
              <a:spLocks/>
            </p:cNvSpPr>
            <p:nvPr userDrawn="1"/>
          </p:nvSpPr>
          <p:spPr bwMode="auto">
            <a:xfrm>
              <a:off x="-9150350" y="2781300"/>
              <a:ext cx="60325" cy="85725"/>
            </a:xfrm>
            <a:custGeom>
              <a:avLst/>
              <a:gdLst>
                <a:gd name="T0" fmla="*/ 16 w 19"/>
                <a:gd name="T1" fmla="*/ 12 h 27"/>
                <a:gd name="T2" fmla="*/ 4 w 19"/>
                <a:gd name="T3" fmla="*/ 8 h 27"/>
                <a:gd name="T4" fmla="*/ 8 w 19"/>
                <a:gd name="T5" fmla="*/ 24 h 27"/>
                <a:gd name="T6" fmla="*/ 12 w 19"/>
                <a:gd name="T7" fmla="*/ 26 h 27"/>
                <a:gd name="T8" fmla="*/ 14 w 19"/>
                <a:gd name="T9" fmla="*/ 21 h 27"/>
                <a:gd name="T10" fmla="*/ 16 w 19"/>
                <a:gd name="T11" fmla="*/ 12 h 27"/>
              </a:gdLst>
              <a:ahLst/>
              <a:cxnLst>
                <a:cxn ang="0">
                  <a:pos x="T0" y="T1"/>
                </a:cxn>
                <a:cxn ang="0">
                  <a:pos x="T2" y="T3"/>
                </a:cxn>
                <a:cxn ang="0">
                  <a:pos x="T4" y="T5"/>
                </a:cxn>
                <a:cxn ang="0">
                  <a:pos x="T6" y="T7"/>
                </a:cxn>
                <a:cxn ang="0">
                  <a:pos x="T8" y="T9"/>
                </a:cxn>
                <a:cxn ang="0">
                  <a:pos x="T10" y="T11"/>
                </a:cxn>
              </a:cxnLst>
              <a:rect l="0" t="0" r="r" b="b"/>
              <a:pathLst>
                <a:path w="19" h="27">
                  <a:moveTo>
                    <a:pt x="16" y="12"/>
                  </a:moveTo>
                  <a:cubicBezTo>
                    <a:pt x="16" y="12"/>
                    <a:pt x="12" y="0"/>
                    <a:pt x="4" y="8"/>
                  </a:cubicBezTo>
                  <a:cubicBezTo>
                    <a:pt x="4" y="8"/>
                    <a:pt x="0" y="12"/>
                    <a:pt x="8" y="24"/>
                  </a:cubicBezTo>
                  <a:cubicBezTo>
                    <a:pt x="8" y="24"/>
                    <a:pt x="10" y="27"/>
                    <a:pt x="12" y="26"/>
                  </a:cubicBezTo>
                  <a:cubicBezTo>
                    <a:pt x="12" y="26"/>
                    <a:pt x="16" y="25"/>
                    <a:pt x="14" y="21"/>
                  </a:cubicBezTo>
                  <a:cubicBezTo>
                    <a:pt x="14" y="21"/>
                    <a:pt x="19" y="20"/>
                    <a:pt x="16"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1970"/>
              <a:endParaRPr lang="en-US" sz="1500">
                <a:solidFill>
                  <a:srgbClr val="000000"/>
                </a:solidFill>
              </a:endParaRPr>
            </a:p>
          </p:txBody>
        </p:sp>
        <p:sp>
          <p:nvSpPr>
            <p:cNvPr id="150" name="Freeform 69"/>
            <p:cNvSpPr>
              <a:spLocks noEditPoints="1"/>
            </p:cNvSpPr>
            <p:nvPr userDrawn="1"/>
          </p:nvSpPr>
          <p:spPr bwMode="auto">
            <a:xfrm>
              <a:off x="-13395325" y="2765425"/>
              <a:ext cx="1362075" cy="650875"/>
            </a:xfrm>
            <a:custGeom>
              <a:avLst/>
              <a:gdLst>
                <a:gd name="T0" fmla="*/ 406 w 429"/>
                <a:gd name="T1" fmla="*/ 144 h 205"/>
                <a:gd name="T2" fmla="*/ 377 w 429"/>
                <a:gd name="T3" fmla="*/ 95 h 205"/>
                <a:gd name="T4" fmla="*/ 429 w 429"/>
                <a:gd name="T5" fmla="*/ 20 h 205"/>
                <a:gd name="T6" fmla="*/ 397 w 429"/>
                <a:gd name="T7" fmla="*/ 31 h 205"/>
                <a:gd name="T8" fmla="*/ 368 w 429"/>
                <a:gd name="T9" fmla="*/ 93 h 205"/>
                <a:gd name="T10" fmla="*/ 275 w 429"/>
                <a:gd name="T11" fmla="*/ 150 h 205"/>
                <a:gd name="T12" fmla="*/ 235 w 429"/>
                <a:gd name="T13" fmla="*/ 134 h 205"/>
                <a:gd name="T14" fmla="*/ 253 w 429"/>
                <a:gd name="T15" fmla="*/ 122 h 205"/>
                <a:gd name="T16" fmla="*/ 259 w 429"/>
                <a:gd name="T17" fmla="*/ 105 h 205"/>
                <a:gd name="T18" fmla="*/ 228 w 429"/>
                <a:gd name="T19" fmla="*/ 123 h 205"/>
                <a:gd name="T20" fmla="*/ 228 w 429"/>
                <a:gd name="T21" fmla="*/ 130 h 205"/>
                <a:gd name="T22" fmla="*/ 183 w 429"/>
                <a:gd name="T23" fmla="*/ 143 h 205"/>
                <a:gd name="T24" fmla="*/ 79 w 429"/>
                <a:gd name="T25" fmla="*/ 102 h 205"/>
                <a:gd name="T26" fmla="*/ 132 w 429"/>
                <a:gd name="T27" fmla="*/ 47 h 205"/>
                <a:gd name="T28" fmla="*/ 121 w 429"/>
                <a:gd name="T29" fmla="*/ 29 h 205"/>
                <a:gd name="T30" fmla="*/ 17 w 429"/>
                <a:gd name="T31" fmla="*/ 143 h 205"/>
                <a:gd name="T32" fmla="*/ 23 w 429"/>
                <a:gd name="T33" fmla="*/ 198 h 205"/>
                <a:gd name="T34" fmla="*/ 64 w 429"/>
                <a:gd name="T35" fmla="*/ 117 h 205"/>
                <a:gd name="T36" fmla="*/ 69 w 429"/>
                <a:gd name="T37" fmla="*/ 108 h 205"/>
                <a:gd name="T38" fmla="*/ 99 w 429"/>
                <a:gd name="T39" fmla="*/ 130 h 205"/>
                <a:gd name="T40" fmla="*/ 227 w 429"/>
                <a:gd name="T41" fmla="*/ 138 h 205"/>
                <a:gd name="T42" fmla="*/ 307 w 429"/>
                <a:gd name="T43" fmla="*/ 145 h 205"/>
                <a:gd name="T44" fmla="*/ 368 w 429"/>
                <a:gd name="T45" fmla="*/ 102 h 205"/>
                <a:gd name="T46" fmla="*/ 379 w 429"/>
                <a:gd name="T47" fmla="*/ 136 h 205"/>
                <a:gd name="T48" fmla="*/ 404 w 429"/>
                <a:gd name="T49" fmla="*/ 150 h 205"/>
                <a:gd name="T50" fmla="*/ 406 w 429"/>
                <a:gd name="T51" fmla="*/ 144 h 205"/>
                <a:gd name="T52" fmla="*/ 380 w 429"/>
                <a:gd name="T53" fmla="*/ 76 h 205"/>
                <a:gd name="T54" fmla="*/ 417 w 429"/>
                <a:gd name="T55" fmla="*/ 23 h 205"/>
                <a:gd name="T56" fmla="*/ 410 w 429"/>
                <a:gd name="T57" fmla="*/ 47 h 205"/>
                <a:gd name="T58" fmla="*/ 378 w 429"/>
                <a:gd name="T59" fmla="*/ 84 h 205"/>
                <a:gd name="T60" fmla="*/ 380 w 429"/>
                <a:gd name="T61" fmla="*/ 76 h 205"/>
                <a:gd name="T62" fmla="*/ 237 w 429"/>
                <a:gd name="T63" fmla="*/ 123 h 205"/>
                <a:gd name="T64" fmla="*/ 253 w 429"/>
                <a:gd name="T65" fmla="*/ 111 h 205"/>
                <a:gd name="T66" fmla="*/ 236 w 429"/>
                <a:gd name="T67" fmla="*/ 125 h 205"/>
                <a:gd name="T68" fmla="*/ 237 w 429"/>
                <a:gd name="T69" fmla="*/ 123 h 205"/>
                <a:gd name="T70" fmla="*/ 69 w 429"/>
                <a:gd name="T71" fmla="*/ 95 h 205"/>
                <a:gd name="T72" fmla="*/ 60 w 429"/>
                <a:gd name="T73" fmla="*/ 88 h 205"/>
                <a:gd name="T74" fmla="*/ 58 w 429"/>
                <a:gd name="T75" fmla="*/ 97 h 205"/>
                <a:gd name="T76" fmla="*/ 57 w 429"/>
                <a:gd name="T77" fmla="*/ 112 h 205"/>
                <a:gd name="T78" fmla="*/ 57 w 429"/>
                <a:gd name="T79" fmla="*/ 112 h 205"/>
                <a:gd name="T80" fmla="*/ 31 w 429"/>
                <a:gd name="T81" fmla="*/ 181 h 205"/>
                <a:gd name="T82" fmla="*/ 22 w 429"/>
                <a:gd name="T83" fmla="*/ 187 h 205"/>
                <a:gd name="T84" fmla="*/ 25 w 429"/>
                <a:gd name="T85" fmla="*/ 149 h 205"/>
                <a:gd name="T86" fmla="*/ 110 w 429"/>
                <a:gd name="T87" fmla="*/ 40 h 205"/>
                <a:gd name="T88" fmla="*/ 122 w 429"/>
                <a:gd name="T89" fmla="*/ 49 h 205"/>
                <a:gd name="T90" fmla="*/ 69 w 429"/>
                <a:gd name="T91" fmla="*/ 9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29" h="205">
                  <a:moveTo>
                    <a:pt x="406" y="144"/>
                  </a:moveTo>
                  <a:cubicBezTo>
                    <a:pt x="379" y="136"/>
                    <a:pt x="375" y="112"/>
                    <a:pt x="377" y="95"/>
                  </a:cubicBezTo>
                  <a:cubicBezTo>
                    <a:pt x="424" y="52"/>
                    <a:pt x="429" y="20"/>
                    <a:pt x="429" y="20"/>
                  </a:cubicBezTo>
                  <a:cubicBezTo>
                    <a:pt x="426" y="0"/>
                    <a:pt x="397" y="31"/>
                    <a:pt x="397" y="31"/>
                  </a:cubicBezTo>
                  <a:cubicBezTo>
                    <a:pt x="377" y="56"/>
                    <a:pt x="370" y="77"/>
                    <a:pt x="368" y="93"/>
                  </a:cubicBezTo>
                  <a:cubicBezTo>
                    <a:pt x="318" y="141"/>
                    <a:pt x="275" y="150"/>
                    <a:pt x="275" y="150"/>
                  </a:cubicBezTo>
                  <a:cubicBezTo>
                    <a:pt x="253" y="157"/>
                    <a:pt x="237" y="147"/>
                    <a:pt x="235" y="134"/>
                  </a:cubicBezTo>
                  <a:cubicBezTo>
                    <a:pt x="247" y="128"/>
                    <a:pt x="253" y="122"/>
                    <a:pt x="253" y="122"/>
                  </a:cubicBezTo>
                  <a:cubicBezTo>
                    <a:pt x="267" y="112"/>
                    <a:pt x="259" y="105"/>
                    <a:pt x="259" y="105"/>
                  </a:cubicBezTo>
                  <a:cubicBezTo>
                    <a:pt x="240" y="87"/>
                    <a:pt x="228" y="123"/>
                    <a:pt x="228" y="123"/>
                  </a:cubicBezTo>
                  <a:cubicBezTo>
                    <a:pt x="228" y="126"/>
                    <a:pt x="228" y="128"/>
                    <a:pt x="228" y="130"/>
                  </a:cubicBezTo>
                  <a:cubicBezTo>
                    <a:pt x="204" y="142"/>
                    <a:pt x="183" y="143"/>
                    <a:pt x="183" y="143"/>
                  </a:cubicBezTo>
                  <a:cubicBezTo>
                    <a:pt x="113" y="141"/>
                    <a:pt x="79" y="102"/>
                    <a:pt x="79" y="102"/>
                  </a:cubicBezTo>
                  <a:cubicBezTo>
                    <a:pt x="117" y="82"/>
                    <a:pt x="132" y="47"/>
                    <a:pt x="132" y="47"/>
                  </a:cubicBezTo>
                  <a:cubicBezTo>
                    <a:pt x="138" y="28"/>
                    <a:pt x="121" y="29"/>
                    <a:pt x="121" y="29"/>
                  </a:cubicBezTo>
                  <a:cubicBezTo>
                    <a:pt x="59" y="36"/>
                    <a:pt x="17" y="143"/>
                    <a:pt x="17" y="143"/>
                  </a:cubicBezTo>
                  <a:cubicBezTo>
                    <a:pt x="0" y="191"/>
                    <a:pt x="23" y="198"/>
                    <a:pt x="23" y="198"/>
                  </a:cubicBezTo>
                  <a:cubicBezTo>
                    <a:pt x="42" y="205"/>
                    <a:pt x="64" y="117"/>
                    <a:pt x="64" y="117"/>
                  </a:cubicBezTo>
                  <a:cubicBezTo>
                    <a:pt x="65" y="105"/>
                    <a:pt x="69" y="108"/>
                    <a:pt x="69" y="108"/>
                  </a:cubicBezTo>
                  <a:cubicBezTo>
                    <a:pt x="71" y="113"/>
                    <a:pt x="99" y="130"/>
                    <a:pt x="99" y="130"/>
                  </a:cubicBezTo>
                  <a:cubicBezTo>
                    <a:pt x="157" y="160"/>
                    <a:pt x="202" y="150"/>
                    <a:pt x="227" y="138"/>
                  </a:cubicBezTo>
                  <a:cubicBezTo>
                    <a:pt x="231" y="184"/>
                    <a:pt x="307" y="145"/>
                    <a:pt x="307" y="145"/>
                  </a:cubicBezTo>
                  <a:cubicBezTo>
                    <a:pt x="332" y="130"/>
                    <a:pt x="352" y="116"/>
                    <a:pt x="368" y="102"/>
                  </a:cubicBezTo>
                  <a:cubicBezTo>
                    <a:pt x="369" y="123"/>
                    <a:pt x="379" y="136"/>
                    <a:pt x="379" y="136"/>
                  </a:cubicBezTo>
                  <a:cubicBezTo>
                    <a:pt x="396" y="154"/>
                    <a:pt x="404" y="150"/>
                    <a:pt x="404" y="150"/>
                  </a:cubicBezTo>
                  <a:cubicBezTo>
                    <a:pt x="410" y="146"/>
                    <a:pt x="406" y="144"/>
                    <a:pt x="406" y="144"/>
                  </a:cubicBezTo>
                  <a:moveTo>
                    <a:pt x="380" y="76"/>
                  </a:moveTo>
                  <a:cubicBezTo>
                    <a:pt x="402" y="28"/>
                    <a:pt x="417" y="23"/>
                    <a:pt x="417" y="23"/>
                  </a:cubicBezTo>
                  <a:cubicBezTo>
                    <a:pt x="428" y="19"/>
                    <a:pt x="410" y="47"/>
                    <a:pt x="410" y="47"/>
                  </a:cubicBezTo>
                  <a:cubicBezTo>
                    <a:pt x="399" y="61"/>
                    <a:pt x="389" y="73"/>
                    <a:pt x="378" y="84"/>
                  </a:cubicBezTo>
                  <a:cubicBezTo>
                    <a:pt x="379" y="79"/>
                    <a:pt x="380" y="76"/>
                    <a:pt x="380" y="76"/>
                  </a:cubicBezTo>
                  <a:moveTo>
                    <a:pt x="237" y="123"/>
                  </a:moveTo>
                  <a:cubicBezTo>
                    <a:pt x="246" y="106"/>
                    <a:pt x="253" y="111"/>
                    <a:pt x="253" y="111"/>
                  </a:cubicBezTo>
                  <a:cubicBezTo>
                    <a:pt x="248" y="116"/>
                    <a:pt x="242" y="121"/>
                    <a:pt x="236" y="125"/>
                  </a:cubicBezTo>
                  <a:cubicBezTo>
                    <a:pt x="237" y="124"/>
                    <a:pt x="237" y="123"/>
                    <a:pt x="237" y="123"/>
                  </a:cubicBezTo>
                  <a:moveTo>
                    <a:pt x="69" y="95"/>
                  </a:moveTo>
                  <a:cubicBezTo>
                    <a:pt x="69" y="95"/>
                    <a:pt x="72" y="79"/>
                    <a:pt x="60" y="88"/>
                  </a:cubicBezTo>
                  <a:cubicBezTo>
                    <a:pt x="60" y="88"/>
                    <a:pt x="54" y="91"/>
                    <a:pt x="58" y="97"/>
                  </a:cubicBezTo>
                  <a:cubicBezTo>
                    <a:pt x="58" y="97"/>
                    <a:pt x="48" y="97"/>
                    <a:pt x="57" y="112"/>
                  </a:cubicBezTo>
                  <a:cubicBezTo>
                    <a:pt x="57" y="112"/>
                    <a:pt x="57" y="112"/>
                    <a:pt x="57" y="112"/>
                  </a:cubicBezTo>
                  <a:cubicBezTo>
                    <a:pt x="57" y="112"/>
                    <a:pt x="45" y="156"/>
                    <a:pt x="31" y="181"/>
                  </a:cubicBezTo>
                  <a:cubicBezTo>
                    <a:pt x="31" y="181"/>
                    <a:pt x="25" y="194"/>
                    <a:pt x="22" y="187"/>
                  </a:cubicBezTo>
                  <a:cubicBezTo>
                    <a:pt x="22" y="187"/>
                    <a:pt x="17" y="177"/>
                    <a:pt x="25" y="149"/>
                  </a:cubicBezTo>
                  <a:cubicBezTo>
                    <a:pt x="25" y="149"/>
                    <a:pt x="51" y="59"/>
                    <a:pt x="110" y="40"/>
                  </a:cubicBezTo>
                  <a:cubicBezTo>
                    <a:pt x="110" y="40"/>
                    <a:pt x="133" y="31"/>
                    <a:pt x="122" y="49"/>
                  </a:cubicBezTo>
                  <a:cubicBezTo>
                    <a:pt x="122" y="49"/>
                    <a:pt x="95" y="93"/>
                    <a:pt x="69" y="9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1970"/>
              <a:endParaRPr lang="en-US" sz="1500">
                <a:solidFill>
                  <a:srgbClr val="000000"/>
                </a:solidFill>
              </a:endParaRPr>
            </a:p>
          </p:txBody>
        </p:sp>
        <p:sp>
          <p:nvSpPr>
            <p:cNvPr id="151" name="Freeform 70"/>
            <p:cNvSpPr>
              <a:spLocks noEditPoints="1"/>
            </p:cNvSpPr>
            <p:nvPr userDrawn="1"/>
          </p:nvSpPr>
          <p:spPr bwMode="auto">
            <a:xfrm>
              <a:off x="-12077700" y="2813050"/>
              <a:ext cx="1863725" cy="542925"/>
            </a:xfrm>
            <a:custGeom>
              <a:avLst/>
              <a:gdLst>
                <a:gd name="T0" fmla="*/ 518 w 587"/>
                <a:gd name="T1" fmla="*/ 69 h 171"/>
                <a:gd name="T2" fmla="*/ 511 w 587"/>
                <a:gd name="T3" fmla="*/ 62 h 171"/>
                <a:gd name="T4" fmla="*/ 432 w 587"/>
                <a:gd name="T5" fmla="*/ 47 h 171"/>
                <a:gd name="T6" fmla="*/ 407 w 587"/>
                <a:gd name="T7" fmla="*/ 45 h 171"/>
                <a:gd name="T8" fmla="*/ 395 w 587"/>
                <a:gd name="T9" fmla="*/ 52 h 171"/>
                <a:gd name="T10" fmla="*/ 407 w 587"/>
                <a:gd name="T11" fmla="*/ 57 h 171"/>
                <a:gd name="T12" fmla="*/ 441 w 587"/>
                <a:gd name="T13" fmla="*/ 71 h 171"/>
                <a:gd name="T14" fmla="*/ 407 w 587"/>
                <a:gd name="T15" fmla="*/ 89 h 171"/>
                <a:gd name="T16" fmla="*/ 380 w 587"/>
                <a:gd name="T17" fmla="*/ 79 h 171"/>
                <a:gd name="T18" fmla="*/ 381 w 587"/>
                <a:gd name="T19" fmla="*/ 69 h 171"/>
                <a:gd name="T20" fmla="*/ 377 w 587"/>
                <a:gd name="T21" fmla="*/ 63 h 171"/>
                <a:gd name="T22" fmla="*/ 370 w 587"/>
                <a:gd name="T23" fmla="*/ 67 h 171"/>
                <a:gd name="T24" fmla="*/ 297 w 587"/>
                <a:gd name="T25" fmla="*/ 89 h 171"/>
                <a:gd name="T26" fmla="*/ 289 w 587"/>
                <a:gd name="T27" fmla="*/ 61 h 171"/>
                <a:gd name="T28" fmla="*/ 290 w 587"/>
                <a:gd name="T29" fmla="*/ 46 h 171"/>
                <a:gd name="T30" fmla="*/ 285 w 587"/>
                <a:gd name="T31" fmla="*/ 53 h 171"/>
                <a:gd name="T32" fmla="*/ 201 w 587"/>
                <a:gd name="T33" fmla="*/ 107 h 171"/>
                <a:gd name="T34" fmla="*/ 199 w 587"/>
                <a:gd name="T35" fmla="*/ 66 h 171"/>
                <a:gd name="T36" fmla="*/ 232 w 587"/>
                <a:gd name="T37" fmla="*/ 31 h 171"/>
                <a:gd name="T38" fmla="*/ 279 w 587"/>
                <a:gd name="T39" fmla="*/ 6 h 171"/>
                <a:gd name="T40" fmla="*/ 281 w 587"/>
                <a:gd name="T41" fmla="*/ 2 h 171"/>
                <a:gd name="T42" fmla="*/ 281 w 587"/>
                <a:gd name="T43" fmla="*/ 2 h 171"/>
                <a:gd name="T44" fmla="*/ 272 w 587"/>
                <a:gd name="T45" fmla="*/ 2 h 171"/>
                <a:gd name="T46" fmla="*/ 233 w 587"/>
                <a:gd name="T47" fmla="*/ 21 h 171"/>
                <a:gd name="T48" fmla="*/ 227 w 587"/>
                <a:gd name="T49" fmla="*/ 9 h 171"/>
                <a:gd name="T50" fmla="*/ 195 w 587"/>
                <a:gd name="T51" fmla="*/ 55 h 171"/>
                <a:gd name="T52" fmla="*/ 100 w 587"/>
                <a:gd name="T53" fmla="*/ 116 h 171"/>
                <a:gd name="T54" fmla="*/ 88 w 587"/>
                <a:gd name="T55" fmla="*/ 83 h 171"/>
                <a:gd name="T56" fmla="*/ 83 w 587"/>
                <a:gd name="T57" fmla="*/ 79 h 171"/>
                <a:gd name="T58" fmla="*/ 73 w 587"/>
                <a:gd name="T59" fmla="*/ 86 h 171"/>
                <a:gd name="T60" fmla="*/ 58 w 587"/>
                <a:gd name="T61" fmla="*/ 101 h 171"/>
                <a:gd name="T62" fmla="*/ 62 w 587"/>
                <a:gd name="T63" fmla="*/ 65 h 171"/>
                <a:gd name="T64" fmla="*/ 17 w 587"/>
                <a:gd name="T65" fmla="*/ 87 h 171"/>
                <a:gd name="T66" fmla="*/ 14 w 587"/>
                <a:gd name="T67" fmla="*/ 123 h 171"/>
                <a:gd name="T68" fmla="*/ 79 w 587"/>
                <a:gd name="T69" fmla="*/ 91 h 171"/>
                <a:gd name="T70" fmla="*/ 81 w 587"/>
                <a:gd name="T71" fmla="*/ 90 h 171"/>
                <a:gd name="T72" fmla="*/ 119 w 587"/>
                <a:gd name="T73" fmla="*/ 122 h 171"/>
                <a:gd name="T74" fmla="*/ 184 w 587"/>
                <a:gd name="T75" fmla="*/ 77 h 171"/>
                <a:gd name="T76" fmla="*/ 277 w 587"/>
                <a:gd name="T77" fmla="*/ 72 h 171"/>
                <a:gd name="T78" fmla="*/ 332 w 587"/>
                <a:gd name="T79" fmla="*/ 97 h 171"/>
                <a:gd name="T80" fmla="*/ 371 w 587"/>
                <a:gd name="T81" fmla="*/ 78 h 171"/>
                <a:gd name="T82" fmla="*/ 412 w 587"/>
                <a:gd name="T83" fmla="*/ 99 h 171"/>
                <a:gd name="T84" fmla="*/ 446 w 587"/>
                <a:gd name="T85" fmla="*/ 80 h 171"/>
                <a:gd name="T86" fmla="*/ 437 w 587"/>
                <a:gd name="T87" fmla="*/ 56 h 171"/>
                <a:gd name="T88" fmla="*/ 506 w 587"/>
                <a:gd name="T89" fmla="*/ 77 h 171"/>
                <a:gd name="T90" fmla="*/ 502 w 587"/>
                <a:gd name="T91" fmla="*/ 98 h 171"/>
                <a:gd name="T92" fmla="*/ 519 w 587"/>
                <a:gd name="T93" fmla="*/ 77 h 171"/>
                <a:gd name="T94" fmla="*/ 564 w 587"/>
                <a:gd name="T95" fmla="*/ 59 h 171"/>
                <a:gd name="T96" fmla="*/ 560 w 587"/>
                <a:gd name="T97" fmla="*/ 84 h 171"/>
                <a:gd name="T98" fmla="*/ 556 w 587"/>
                <a:gd name="T99" fmla="*/ 98 h 171"/>
                <a:gd name="T100" fmla="*/ 573 w 587"/>
                <a:gd name="T101" fmla="*/ 51 h 171"/>
                <a:gd name="T102" fmla="*/ 518 w 587"/>
                <a:gd name="T103" fmla="*/ 69 h 171"/>
                <a:gd name="T104" fmla="*/ 20 w 587"/>
                <a:gd name="T105" fmla="*/ 105 h 171"/>
                <a:gd name="T106" fmla="*/ 45 w 587"/>
                <a:gd name="T107" fmla="*/ 73 h 171"/>
                <a:gd name="T108" fmla="*/ 49 w 587"/>
                <a:gd name="T109" fmla="*/ 105 h 171"/>
                <a:gd name="T110" fmla="*/ 20 w 587"/>
                <a:gd name="T111" fmla="*/ 105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87" h="171">
                  <a:moveTo>
                    <a:pt x="518" y="69"/>
                  </a:moveTo>
                  <a:cubicBezTo>
                    <a:pt x="518" y="69"/>
                    <a:pt x="516" y="71"/>
                    <a:pt x="511" y="62"/>
                  </a:cubicBezTo>
                  <a:cubicBezTo>
                    <a:pt x="511" y="62"/>
                    <a:pt x="500" y="42"/>
                    <a:pt x="432" y="47"/>
                  </a:cubicBezTo>
                  <a:cubicBezTo>
                    <a:pt x="432" y="47"/>
                    <a:pt x="418" y="47"/>
                    <a:pt x="407" y="45"/>
                  </a:cubicBezTo>
                  <a:cubicBezTo>
                    <a:pt x="407" y="45"/>
                    <a:pt x="396" y="43"/>
                    <a:pt x="395" y="52"/>
                  </a:cubicBezTo>
                  <a:cubicBezTo>
                    <a:pt x="395" y="52"/>
                    <a:pt x="394" y="57"/>
                    <a:pt x="407" y="57"/>
                  </a:cubicBezTo>
                  <a:cubicBezTo>
                    <a:pt x="407" y="57"/>
                    <a:pt x="440" y="52"/>
                    <a:pt x="441" y="71"/>
                  </a:cubicBezTo>
                  <a:cubicBezTo>
                    <a:pt x="441" y="71"/>
                    <a:pt x="441" y="87"/>
                    <a:pt x="407" y="89"/>
                  </a:cubicBezTo>
                  <a:cubicBezTo>
                    <a:pt x="407" y="89"/>
                    <a:pt x="385" y="90"/>
                    <a:pt x="380" y="79"/>
                  </a:cubicBezTo>
                  <a:cubicBezTo>
                    <a:pt x="380" y="79"/>
                    <a:pt x="379" y="77"/>
                    <a:pt x="381" y="69"/>
                  </a:cubicBezTo>
                  <a:cubicBezTo>
                    <a:pt x="381" y="69"/>
                    <a:pt x="383" y="63"/>
                    <a:pt x="377" y="63"/>
                  </a:cubicBezTo>
                  <a:cubicBezTo>
                    <a:pt x="377" y="63"/>
                    <a:pt x="373" y="60"/>
                    <a:pt x="370" y="67"/>
                  </a:cubicBezTo>
                  <a:cubicBezTo>
                    <a:pt x="370" y="67"/>
                    <a:pt x="330" y="99"/>
                    <a:pt x="297" y="89"/>
                  </a:cubicBezTo>
                  <a:cubicBezTo>
                    <a:pt x="297" y="89"/>
                    <a:pt x="281" y="84"/>
                    <a:pt x="289" y="61"/>
                  </a:cubicBezTo>
                  <a:cubicBezTo>
                    <a:pt x="289" y="61"/>
                    <a:pt x="298" y="46"/>
                    <a:pt x="290" y="46"/>
                  </a:cubicBezTo>
                  <a:cubicBezTo>
                    <a:pt x="290" y="46"/>
                    <a:pt x="286" y="45"/>
                    <a:pt x="285" y="53"/>
                  </a:cubicBezTo>
                  <a:cubicBezTo>
                    <a:pt x="285" y="53"/>
                    <a:pt x="243" y="106"/>
                    <a:pt x="201" y="107"/>
                  </a:cubicBezTo>
                  <a:cubicBezTo>
                    <a:pt x="201" y="107"/>
                    <a:pt x="177" y="110"/>
                    <a:pt x="199" y="66"/>
                  </a:cubicBezTo>
                  <a:cubicBezTo>
                    <a:pt x="199" y="66"/>
                    <a:pt x="212" y="43"/>
                    <a:pt x="232" y="31"/>
                  </a:cubicBezTo>
                  <a:cubicBezTo>
                    <a:pt x="232" y="31"/>
                    <a:pt x="278" y="7"/>
                    <a:pt x="279" y="6"/>
                  </a:cubicBezTo>
                  <a:cubicBezTo>
                    <a:pt x="280" y="5"/>
                    <a:pt x="283" y="4"/>
                    <a:pt x="281" y="2"/>
                  </a:cubicBezTo>
                  <a:cubicBezTo>
                    <a:pt x="281" y="2"/>
                    <a:pt x="281" y="2"/>
                    <a:pt x="281" y="2"/>
                  </a:cubicBezTo>
                  <a:cubicBezTo>
                    <a:pt x="281" y="2"/>
                    <a:pt x="277" y="0"/>
                    <a:pt x="272" y="2"/>
                  </a:cubicBezTo>
                  <a:cubicBezTo>
                    <a:pt x="233" y="21"/>
                    <a:pt x="233" y="21"/>
                    <a:pt x="233" y="21"/>
                  </a:cubicBezTo>
                  <a:cubicBezTo>
                    <a:pt x="233" y="21"/>
                    <a:pt x="238" y="4"/>
                    <a:pt x="227" y="9"/>
                  </a:cubicBezTo>
                  <a:cubicBezTo>
                    <a:pt x="227" y="9"/>
                    <a:pt x="212" y="22"/>
                    <a:pt x="195" y="55"/>
                  </a:cubicBezTo>
                  <a:cubicBezTo>
                    <a:pt x="195" y="55"/>
                    <a:pt x="131" y="120"/>
                    <a:pt x="100" y="116"/>
                  </a:cubicBezTo>
                  <a:cubicBezTo>
                    <a:pt x="100" y="116"/>
                    <a:pt x="80" y="117"/>
                    <a:pt x="88" y="83"/>
                  </a:cubicBezTo>
                  <a:cubicBezTo>
                    <a:pt x="88" y="83"/>
                    <a:pt x="89" y="80"/>
                    <a:pt x="83" y="79"/>
                  </a:cubicBezTo>
                  <a:cubicBezTo>
                    <a:pt x="83" y="79"/>
                    <a:pt x="79" y="77"/>
                    <a:pt x="73" y="86"/>
                  </a:cubicBezTo>
                  <a:cubicBezTo>
                    <a:pt x="73" y="86"/>
                    <a:pt x="69" y="94"/>
                    <a:pt x="58" y="101"/>
                  </a:cubicBezTo>
                  <a:cubicBezTo>
                    <a:pt x="58" y="101"/>
                    <a:pt x="77" y="79"/>
                    <a:pt x="62" y="65"/>
                  </a:cubicBezTo>
                  <a:cubicBezTo>
                    <a:pt x="62" y="65"/>
                    <a:pt x="44" y="49"/>
                    <a:pt x="17" y="87"/>
                  </a:cubicBezTo>
                  <a:cubicBezTo>
                    <a:pt x="17" y="87"/>
                    <a:pt x="0" y="113"/>
                    <a:pt x="14" y="123"/>
                  </a:cubicBezTo>
                  <a:cubicBezTo>
                    <a:pt x="14" y="123"/>
                    <a:pt x="29" y="136"/>
                    <a:pt x="79" y="91"/>
                  </a:cubicBezTo>
                  <a:cubicBezTo>
                    <a:pt x="81" y="90"/>
                    <a:pt x="81" y="90"/>
                    <a:pt x="81" y="90"/>
                  </a:cubicBezTo>
                  <a:cubicBezTo>
                    <a:pt x="81" y="90"/>
                    <a:pt x="66" y="139"/>
                    <a:pt x="119" y="122"/>
                  </a:cubicBezTo>
                  <a:cubicBezTo>
                    <a:pt x="119" y="122"/>
                    <a:pt x="152" y="109"/>
                    <a:pt x="184" y="77"/>
                  </a:cubicBezTo>
                  <a:cubicBezTo>
                    <a:pt x="184" y="77"/>
                    <a:pt x="157" y="171"/>
                    <a:pt x="277" y="72"/>
                  </a:cubicBezTo>
                  <a:cubicBezTo>
                    <a:pt x="277" y="72"/>
                    <a:pt x="270" y="111"/>
                    <a:pt x="332" y="97"/>
                  </a:cubicBezTo>
                  <a:cubicBezTo>
                    <a:pt x="332" y="97"/>
                    <a:pt x="355" y="90"/>
                    <a:pt x="371" y="78"/>
                  </a:cubicBezTo>
                  <a:cubicBezTo>
                    <a:pt x="371" y="78"/>
                    <a:pt x="372" y="101"/>
                    <a:pt x="412" y="99"/>
                  </a:cubicBezTo>
                  <a:cubicBezTo>
                    <a:pt x="412" y="99"/>
                    <a:pt x="435" y="99"/>
                    <a:pt x="446" y="80"/>
                  </a:cubicBezTo>
                  <a:cubicBezTo>
                    <a:pt x="446" y="80"/>
                    <a:pt x="454" y="64"/>
                    <a:pt x="437" y="56"/>
                  </a:cubicBezTo>
                  <a:cubicBezTo>
                    <a:pt x="437" y="56"/>
                    <a:pt x="515" y="54"/>
                    <a:pt x="506" y="77"/>
                  </a:cubicBezTo>
                  <a:cubicBezTo>
                    <a:pt x="506" y="77"/>
                    <a:pt x="490" y="100"/>
                    <a:pt x="502" y="98"/>
                  </a:cubicBezTo>
                  <a:cubicBezTo>
                    <a:pt x="502" y="98"/>
                    <a:pt x="508" y="98"/>
                    <a:pt x="519" y="77"/>
                  </a:cubicBezTo>
                  <a:cubicBezTo>
                    <a:pt x="519" y="77"/>
                    <a:pt x="545" y="46"/>
                    <a:pt x="564" y="59"/>
                  </a:cubicBezTo>
                  <a:cubicBezTo>
                    <a:pt x="564" y="59"/>
                    <a:pt x="572" y="67"/>
                    <a:pt x="560" y="84"/>
                  </a:cubicBezTo>
                  <a:cubicBezTo>
                    <a:pt x="560" y="84"/>
                    <a:pt x="547" y="103"/>
                    <a:pt x="556" y="98"/>
                  </a:cubicBezTo>
                  <a:cubicBezTo>
                    <a:pt x="556" y="98"/>
                    <a:pt x="587" y="67"/>
                    <a:pt x="573" y="51"/>
                  </a:cubicBezTo>
                  <a:cubicBezTo>
                    <a:pt x="573" y="51"/>
                    <a:pt x="558" y="32"/>
                    <a:pt x="518" y="69"/>
                  </a:cubicBezTo>
                  <a:moveTo>
                    <a:pt x="20" y="105"/>
                  </a:moveTo>
                  <a:cubicBezTo>
                    <a:pt x="20" y="105"/>
                    <a:pt x="18" y="88"/>
                    <a:pt x="45" y="73"/>
                  </a:cubicBezTo>
                  <a:cubicBezTo>
                    <a:pt x="45" y="73"/>
                    <a:pt x="77" y="60"/>
                    <a:pt x="49" y="105"/>
                  </a:cubicBezTo>
                  <a:cubicBezTo>
                    <a:pt x="49" y="105"/>
                    <a:pt x="22" y="125"/>
                    <a:pt x="20" y="10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1970"/>
              <a:endParaRPr lang="en-US" sz="1500">
                <a:solidFill>
                  <a:srgbClr val="000000"/>
                </a:solidFill>
              </a:endParaRPr>
            </a:p>
          </p:txBody>
        </p:sp>
        <p:sp>
          <p:nvSpPr>
            <p:cNvPr id="152" name="Freeform 71"/>
            <p:cNvSpPr>
              <a:spLocks noEditPoints="1"/>
            </p:cNvSpPr>
            <p:nvPr userDrawn="1"/>
          </p:nvSpPr>
          <p:spPr bwMode="auto">
            <a:xfrm>
              <a:off x="-10220325" y="2641600"/>
              <a:ext cx="1736725" cy="1060450"/>
            </a:xfrm>
            <a:custGeom>
              <a:avLst/>
              <a:gdLst>
                <a:gd name="T0" fmla="*/ 530 w 547"/>
                <a:gd name="T1" fmla="*/ 96 h 334"/>
                <a:gd name="T2" fmla="*/ 435 w 547"/>
                <a:gd name="T3" fmla="*/ 85 h 334"/>
                <a:gd name="T4" fmla="*/ 425 w 547"/>
                <a:gd name="T5" fmla="*/ 88 h 334"/>
                <a:gd name="T6" fmla="*/ 359 w 547"/>
                <a:gd name="T7" fmla="*/ 121 h 334"/>
                <a:gd name="T8" fmla="*/ 333 w 547"/>
                <a:gd name="T9" fmla="*/ 102 h 334"/>
                <a:gd name="T10" fmla="*/ 324 w 547"/>
                <a:gd name="T11" fmla="*/ 99 h 334"/>
                <a:gd name="T12" fmla="*/ 298 w 547"/>
                <a:gd name="T13" fmla="*/ 118 h 334"/>
                <a:gd name="T14" fmla="*/ 245 w 547"/>
                <a:gd name="T15" fmla="*/ 113 h 334"/>
                <a:gd name="T16" fmla="*/ 237 w 547"/>
                <a:gd name="T17" fmla="*/ 94 h 334"/>
                <a:gd name="T18" fmla="*/ 195 w 547"/>
                <a:gd name="T19" fmla="*/ 120 h 334"/>
                <a:gd name="T20" fmla="*/ 183 w 547"/>
                <a:gd name="T21" fmla="*/ 135 h 334"/>
                <a:gd name="T22" fmla="*/ 218 w 547"/>
                <a:gd name="T23" fmla="*/ 68 h 334"/>
                <a:gd name="T24" fmla="*/ 233 w 547"/>
                <a:gd name="T25" fmla="*/ 12 h 334"/>
                <a:gd name="T26" fmla="*/ 223 w 547"/>
                <a:gd name="T27" fmla="*/ 16 h 334"/>
                <a:gd name="T28" fmla="*/ 214 w 547"/>
                <a:gd name="T29" fmla="*/ 46 h 334"/>
                <a:gd name="T30" fmla="*/ 194 w 547"/>
                <a:gd name="T31" fmla="*/ 86 h 334"/>
                <a:gd name="T32" fmla="*/ 97 w 547"/>
                <a:gd name="T33" fmla="*/ 124 h 334"/>
                <a:gd name="T34" fmla="*/ 99 w 547"/>
                <a:gd name="T35" fmla="*/ 96 h 334"/>
                <a:gd name="T36" fmla="*/ 73 w 547"/>
                <a:gd name="T37" fmla="*/ 72 h 334"/>
                <a:gd name="T38" fmla="*/ 10 w 547"/>
                <a:gd name="T39" fmla="*/ 129 h 334"/>
                <a:gd name="T40" fmla="*/ 15 w 547"/>
                <a:gd name="T41" fmla="*/ 152 h 334"/>
                <a:gd name="T42" fmla="*/ 17 w 547"/>
                <a:gd name="T43" fmla="*/ 144 h 334"/>
                <a:gd name="T44" fmla="*/ 34 w 547"/>
                <a:gd name="T45" fmla="*/ 110 h 334"/>
                <a:gd name="T46" fmla="*/ 81 w 547"/>
                <a:gd name="T47" fmla="*/ 83 h 334"/>
                <a:gd name="T48" fmla="*/ 88 w 547"/>
                <a:gd name="T49" fmla="*/ 114 h 334"/>
                <a:gd name="T50" fmla="*/ 87 w 547"/>
                <a:gd name="T51" fmla="*/ 124 h 334"/>
                <a:gd name="T52" fmla="*/ 75 w 547"/>
                <a:gd name="T53" fmla="*/ 121 h 334"/>
                <a:gd name="T54" fmla="*/ 67 w 547"/>
                <a:gd name="T55" fmla="*/ 117 h 334"/>
                <a:gd name="T56" fmla="*/ 65 w 547"/>
                <a:gd name="T57" fmla="*/ 150 h 334"/>
                <a:gd name="T58" fmla="*/ 89 w 547"/>
                <a:gd name="T59" fmla="*/ 146 h 334"/>
                <a:gd name="T60" fmla="*/ 94 w 547"/>
                <a:gd name="T61" fmla="*/ 135 h 334"/>
                <a:gd name="T62" fmla="*/ 186 w 547"/>
                <a:gd name="T63" fmla="*/ 103 h 334"/>
                <a:gd name="T64" fmla="*/ 177 w 547"/>
                <a:gd name="T65" fmla="*/ 126 h 334"/>
                <a:gd name="T66" fmla="*/ 166 w 547"/>
                <a:gd name="T67" fmla="*/ 154 h 334"/>
                <a:gd name="T68" fmla="*/ 180 w 547"/>
                <a:gd name="T69" fmla="*/ 149 h 334"/>
                <a:gd name="T70" fmla="*/ 230 w 547"/>
                <a:gd name="T71" fmla="*/ 100 h 334"/>
                <a:gd name="T72" fmla="*/ 233 w 547"/>
                <a:gd name="T73" fmla="*/ 109 h 334"/>
                <a:gd name="T74" fmla="*/ 321 w 547"/>
                <a:gd name="T75" fmla="*/ 111 h 334"/>
                <a:gd name="T76" fmla="*/ 393 w 547"/>
                <a:gd name="T77" fmla="*/ 117 h 334"/>
                <a:gd name="T78" fmla="*/ 323 w 547"/>
                <a:gd name="T79" fmla="*/ 285 h 334"/>
                <a:gd name="T80" fmla="*/ 333 w 547"/>
                <a:gd name="T81" fmla="*/ 321 h 334"/>
                <a:gd name="T82" fmla="*/ 391 w 547"/>
                <a:gd name="T83" fmla="*/ 235 h 334"/>
                <a:gd name="T84" fmla="*/ 424 w 547"/>
                <a:gd name="T85" fmla="*/ 121 h 334"/>
                <a:gd name="T86" fmla="*/ 432 w 547"/>
                <a:gd name="T87" fmla="*/ 100 h 334"/>
                <a:gd name="T88" fmla="*/ 435 w 547"/>
                <a:gd name="T89" fmla="*/ 96 h 334"/>
                <a:gd name="T90" fmla="*/ 438 w 547"/>
                <a:gd name="T91" fmla="*/ 94 h 334"/>
                <a:gd name="T92" fmla="*/ 510 w 547"/>
                <a:gd name="T93" fmla="*/ 92 h 334"/>
                <a:gd name="T94" fmla="*/ 524 w 547"/>
                <a:gd name="T95" fmla="*/ 134 h 334"/>
                <a:gd name="T96" fmla="*/ 461 w 547"/>
                <a:gd name="T97" fmla="*/ 149 h 334"/>
                <a:gd name="T98" fmla="*/ 448 w 547"/>
                <a:gd name="T99" fmla="*/ 146 h 334"/>
                <a:gd name="T100" fmla="*/ 494 w 547"/>
                <a:gd name="T101" fmla="*/ 160 h 334"/>
                <a:gd name="T102" fmla="*/ 534 w 547"/>
                <a:gd name="T103" fmla="*/ 137 h 334"/>
                <a:gd name="T104" fmla="*/ 530 w 547"/>
                <a:gd name="T105" fmla="*/ 96 h 334"/>
                <a:gd name="T106" fmla="*/ 74 w 547"/>
                <a:gd name="T107" fmla="*/ 145 h 334"/>
                <a:gd name="T108" fmla="*/ 68 w 547"/>
                <a:gd name="T109" fmla="*/ 130 h 334"/>
                <a:gd name="T110" fmla="*/ 85 w 547"/>
                <a:gd name="T111" fmla="*/ 135 h 334"/>
                <a:gd name="T112" fmla="*/ 74 w 547"/>
                <a:gd name="T113" fmla="*/ 145 h 334"/>
                <a:gd name="T114" fmla="*/ 373 w 547"/>
                <a:gd name="T115" fmla="*/ 259 h 334"/>
                <a:gd name="T116" fmla="*/ 345 w 547"/>
                <a:gd name="T117" fmla="*/ 310 h 334"/>
                <a:gd name="T118" fmla="*/ 343 w 547"/>
                <a:gd name="T119" fmla="*/ 234 h 334"/>
                <a:gd name="T120" fmla="*/ 417 w 547"/>
                <a:gd name="T121" fmla="*/ 109 h 334"/>
                <a:gd name="T122" fmla="*/ 373 w 547"/>
                <a:gd name="T123" fmla="*/ 25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47" h="334">
                  <a:moveTo>
                    <a:pt x="530" y="96"/>
                  </a:moveTo>
                  <a:cubicBezTo>
                    <a:pt x="492" y="54"/>
                    <a:pt x="435" y="85"/>
                    <a:pt x="435" y="85"/>
                  </a:cubicBezTo>
                  <a:cubicBezTo>
                    <a:pt x="427" y="83"/>
                    <a:pt x="425" y="88"/>
                    <a:pt x="425" y="88"/>
                  </a:cubicBezTo>
                  <a:cubicBezTo>
                    <a:pt x="393" y="114"/>
                    <a:pt x="359" y="121"/>
                    <a:pt x="359" y="121"/>
                  </a:cubicBezTo>
                  <a:cubicBezTo>
                    <a:pt x="328" y="127"/>
                    <a:pt x="333" y="102"/>
                    <a:pt x="333" y="102"/>
                  </a:cubicBezTo>
                  <a:cubicBezTo>
                    <a:pt x="333" y="89"/>
                    <a:pt x="324" y="99"/>
                    <a:pt x="324" y="99"/>
                  </a:cubicBezTo>
                  <a:cubicBezTo>
                    <a:pt x="318" y="107"/>
                    <a:pt x="298" y="118"/>
                    <a:pt x="298" y="118"/>
                  </a:cubicBezTo>
                  <a:cubicBezTo>
                    <a:pt x="257" y="139"/>
                    <a:pt x="245" y="113"/>
                    <a:pt x="245" y="113"/>
                  </a:cubicBezTo>
                  <a:cubicBezTo>
                    <a:pt x="237" y="94"/>
                    <a:pt x="237" y="94"/>
                    <a:pt x="237" y="94"/>
                  </a:cubicBezTo>
                  <a:cubicBezTo>
                    <a:pt x="228" y="71"/>
                    <a:pt x="195" y="120"/>
                    <a:pt x="195" y="120"/>
                  </a:cubicBezTo>
                  <a:cubicBezTo>
                    <a:pt x="185" y="137"/>
                    <a:pt x="183" y="135"/>
                    <a:pt x="183" y="135"/>
                  </a:cubicBezTo>
                  <a:cubicBezTo>
                    <a:pt x="190" y="110"/>
                    <a:pt x="218" y="68"/>
                    <a:pt x="218" y="68"/>
                  </a:cubicBezTo>
                  <a:cubicBezTo>
                    <a:pt x="239" y="31"/>
                    <a:pt x="233" y="12"/>
                    <a:pt x="233" y="12"/>
                  </a:cubicBezTo>
                  <a:cubicBezTo>
                    <a:pt x="228" y="0"/>
                    <a:pt x="223" y="16"/>
                    <a:pt x="223" y="16"/>
                  </a:cubicBezTo>
                  <a:cubicBezTo>
                    <a:pt x="221" y="29"/>
                    <a:pt x="214" y="46"/>
                    <a:pt x="214" y="46"/>
                  </a:cubicBezTo>
                  <a:cubicBezTo>
                    <a:pt x="204" y="73"/>
                    <a:pt x="194" y="86"/>
                    <a:pt x="194" y="86"/>
                  </a:cubicBezTo>
                  <a:cubicBezTo>
                    <a:pt x="147" y="117"/>
                    <a:pt x="116" y="124"/>
                    <a:pt x="97" y="124"/>
                  </a:cubicBezTo>
                  <a:cubicBezTo>
                    <a:pt x="100" y="109"/>
                    <a:pt x="99" y="96"/>
                    <a:pt x="99" y="96"/>
                  </a:cubicBezTo>
                  <a:cubicBezTo>
                    <a:pt x="96" y="67"/>
                    <a:pt x="73" y="72"/>
                    <a:pt x="73" y="72"/>
                  </a:cubicBezTo>
                  <a:cubicBezTo>
                    <a:pt x="35" y="77"/>
                    <a:pt x="10" y="129"/>
                    <a:pt x="10" y="129"/>
                  </a:cubicBezTo>
                  <a:cubicBezTo>
                    <a:pt x="0" y="154"/>
                    <a:pt x="15" y="152"/>
                    <a:pt x="15" y="152"/>
                  </a:cubicBezTo>
                  <a:cubicBezTo>
                    <a:pt x="25" y="149"/>
                    <a:pt x="17" y="144"/>
                    <a:pt x="17" y="144"/>
                  </a:cubicBezTo>
                  <a:cubicBezTo>
                    <a:pt x="17" y="130"/>
                    <a:pt x="34" y="110"/>
                    <a:pt x="34" y="110"/>
                  </a:cubicBezTo>
                  <a:cubicBezTo>
                    <a:pt x="72" y="70"/>
                    <a:pt x="81" y="83"/>
                    <a:pt x="81" y="83"/>
                  </a:cubicBezTo>
                  <a:cubicBezTo>
                    <a:pt x="80" y="83"/>
                    <a:pt x="92" y="89"/>
                    <a:pt x="88" y="114"/>
                  </a:cubicBezTo>
                  <a:cubicBezTo>
                    <a:pt x="88" y="118"/>
                    <a:pt x="87" y="121"/>
                    <a:pt x="87" y="124"/>
                  </a:cubicBezTo>
                  <a:cubicBezTo>
                    <a:pt x="79" y="123"/>
                    <a:pt x="75" y="121"/>
                    <a:pt x="75" y="121"/>
                  </a:cubicBezTo>
                  <a:cubicBezTo>
                    <a:pt x="69" y="115"/>
                    <a:pt x="67" y="117"/>
                    <a:pt x="67" y="117"/>
                  </a:cubicBezTo>
                  <a:cubicBezTo>
                    <a:pt x="50" y="123"/>
                    <a:pt x="65" y="150"/>
                    <a:pt x="65" y="150"/>
                  </a:cubicBezTo>
                  <a:cubicBezTo>
                    <a:pt x="77" y="167"/>
                    <a:pt x="89" y="146"/>
                    <a:pt x="89" y="146"/>
                  </a:cubicBezTo>
                  <a:cubicBezTo>
                    <a:pt x="91" y="142"/>
                    <a:pt x="93" y="139"/>
                    <a:pt x="94" y="135"/>
                  </a:cubicBezTo>
                  <a:cubicBezTo>
                    <a:pt x="135" y="134"/>
                    <a:pt x="186" y="103"/>
                    <a:pt x="186" y="103"/>
                  </a:cubicBezTo>
                  <a:cubicBezTo>
                    <a:pt x="185" y="112"/>
                    <a:pt x="177" y="126"/>
                    <a:pt x="177" y="126"/>
                  </a:cubicBezTo>
                  <a:cubicBezTo>
                    <a:pt x="161" y="155"/>
                    <a:pt x="166" y="154"/>
                    <a:pt x="166" y="154"/>
                  </a:cubicBezTo>
                  <a:cubicBezTo>
                    <a:pt x="171" y="165"/>
                    <a:pt x="180" y="149"/>
                    <a:pt x="180" y="149"/>
                  </a:cubicBezTo>
                  <a:cubicBezTo>
                    <a:pt x="230" y="82"/>
                    <a:pt x="230" y="100"/>
                    <a:pt x="230" y="100"/>
                  </a:cubicBezTo>
                  <a:cubicBezTo>
                    <a:pt x="233" y="109"/>
                    <a:pt x="233" y="109"/>
                    <a:pt x="233" y="109"/>
                  </a:cubicBezTo>
                  <a:cubicBezTo>
                    <a:pt x="257" y="165"/>
                    <a:pt x="321" y="111"/>
                    <a:pt x="321" y="111"/>
                  </a:cubicBezTo>
                  <a:cubicBezTo>
                    <a:pt x="337" y="152"/>
                    <a:pt x="393" y="117"/>
                    <a:pt x="393" y="117"/>
                  </a:cubicBezTo>
                  <a:cubicBezTo>
                    <a:pt x="332" y="198"/>
                    <a:pt x="323" y="285"/>
                    <a:pt x="323" y="285"/>
                  </a:cubicBezTo>
                  <a:cubicBezTo>
                    <a:pt x="319" y="317"/>
                    <a:pt x="333" y="321"/>
                    <a:pt x="333" y="321"/>
                  </a:cubicBezTo>
                  <a:cubicBezTo>
                    <a:pt x="368" y="334"/>
                    <a:pt x="391" y="235"/>
                    <a:pt x="391" y="235"/>
                  </a:cubicBezTo>
                  <a:cubicBezTo>
                    <a:pt x="424" y="121"/>
                    <a:pt x="424" y="121"/>
                    <a:pt x="424" y="121"/>
                  </a:cubicBezTo>
                  <a:cubicBezTo>
                    <a:pt x="429" y="100"/>
                    <a:pt x="432" y="100"/>
                    <a:pt x="432" y="100"/>
                  </a:cubicBezTo>
                  <a:cubicBezTo>
                    <a:pt x="434" y="97"/>
                    <a:pt x="435" y="96"/>
                    <a:pt x="435" y="96"/>
                  </a:cubicBezTo>
                  <a:cubicBezTo>
                    <a:pt x="437" y="94"/>
                    <a:pt x="438" y="94"/>
                    <a:pt x="438" y="94"/>
                  </a:cubicBezTo>
                  <a:cubicBezTo>
                    <a:pt x="485" y="70"/>
                    <a:pt x="510" y="92"/>
                    <a:pt x="510" y="92"/>
                  </a:cubicBezTo>
                  <a:cubicBezTo>
                    <a:pt x="540" y="114"/>
                    <a:pt x="524" y="134"/>
                    <a:pt x="524" y="134"/>
                  </a:cubicBezTo>
                  <a:cubicBezTo>
                    <a:pt x="496" y="163"/>
                    <a:pt x="461" y="149"/>
                    <a:pt x="461" y="149"/>
                  </a:cubicBezTo>
                  <a:cubicBezTo>
                    <a:pt x="447" y="142"/>
                    <a:pt x="448" y="146"/>
                    <a:pt x="448" y="146"/>
                  </a:cubicBezTo>
                  <a:cubicBezTo>
                    <a:pt x="467" y="163"/>
                    <a:pt x="494" y="160"/>
                    <a:pt x="494" y="160"/>
                  </a:cubicBezTo>
                  <a:cubicBezTo>
                    <a:pt x="518" y="158"/>
                    <a:pt x="534" y="137"/>
                    <a:pt x="534" y="137"/>
                  </a:cubicBezTo>
                  <a:cubicBezTo>
                    <a:pt x="547" y="117"/>
                    <a:pt x="530" y="96"/>
                    <a:pt x="530" y="96"/>
                  </a:cubicBezTo>
                  <a:moveTo>
                    <a:pt x="74" y="145"/>
                  </a:moveTo>
                  <a:cubicBezTo>
                    <a:pt x="70" y="142"/>
                    <a:pt x="68" y="130"/>
                    <a:pt x="68" y="130"/>
                  </a:cubicBezTo>
                  <a:cubicBezTo>
                    <a:pt x="73" y="133"/>
                    <a:pt x="79" y="134"/>
                    <a:pt x="85" y="135"/>
                  </a:cubicBezTo>
                  <a:cubicBezTo>
                    <a:pt x="80" y="154"/>
                    <a:pt x="74" y="145"/>
                    <a:pt x="74" y="145"/>
                  </a:cubicBezTo>
                  <a:moveTo>
                    <a:pt x="373" y="259"/>
                  </a:moveTo>
                  <a:cubicBezTo>
                    <a:pt x="359" y="304"/>
                    <a:pt x="345" y="310"/>
                    <a:pt x="345" y="310"/>
                  </a:cubicBezTo>
                  <a:cubicBezTo>
                    <a:pt x="317" y="318"/>
                    <a:pt x="343" y="234"/>
                    <a:pt x="343" y="234"/>
                  </a:cubicBezTo>
                  <a:cubicBezTo>
                    <a:pt x="372" y="140"/>
                    <a:pt x="417" y="109"/>
                    <a:pt x="417" y="109"/>
                  </a:cubicBezTo>
                  <a:cubicBezTo>
                    <a:pt x="421" y="107"/>
                    <a:pt x="373" y="259"/>
                    <a:pt x="373" y="25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1970"/>
              <a:endParaRPr lang="en-US" sz="1500">
                <a:solidFill>
                  <a:srgbClr val="000000"/>
                </a:solidFill>
              </a:endParaRPr>
            </a:p>
          </p:txBody>
        </p:sp>
        <p:sp>
          <p:nvSpPr>
            <p:cNvPr id="153" name="Freeform 72"/>
            <p:cNvSpPr>
              <a:spLocks/>
            </p:cNvSpPr>
            <p:nvPr userDrawn="1"/>
          </p:nvSpPr>
          <p:spPr bwMode="auto">
            <a:xfrm>
              <a:off x="-12884150" y="3209925"/>
              <a:ext cx="3708400" cy="165100"/>
            </a:xfrm>
            <a:custGeom>
              <a:avLst/>
              <a:gdLst>
                <a:gd name="T0" fmla="*/ 0 w 1168"/>
                <a:gd name="T1" fmla="*/ 46 h 52"/>
                <a:gd name="T2" fmla="*/ 607 w 1168"/>
                <a:gd name="T3" fmla="*/ 14 h 52"/>
                <a:gd name="T4" fmla="*/ 1168 w 1168"/>
                <a:gd name="T5" fmla="*/ 32 h 52"/>
                <a:gd name="T6" fmla="*/ 1164 w 1168"/>
                <a:gd name="T7" fmla="*/ 40 h 52"/>
                <a:gd name="T8" fmla="*/ 756 w 1168"/>
                <a:gd name="T9" fmla="*/ 18 h 52"/>
                <a:gd name="T10" fmla="*/ 12 w 1168"/>
                <a:gd name="T11" fmla="*/ 52 h 52"/>
                <a:gd name="T12" fmla="*/ 0 w 1168"/>
                <a:gd name="T13" fmla="*/ 46 h 52"/>
              </a:gdLst>
              <a:ahLst/>
              <a:cxnLst>
                <a:cxn ang="0">
                  <a:pos x="T0" y="T1"/>
                </a:cxn>
                <a:cxn ang="0">
                  <a:pos x="T2" y="T3"/>
                </a:cxn>
                <a:cxn ang="0">
                  <a:pos x="T4" y="T5"/>
                </a:cxn>
                <a:cxn ang="0">
                  <a:pos x="T6" y="T7"/>
                </a:cxn>
                <a:cxn ang="0">
                  <a:pos x="T8" y="T9"/>
                </a:cxn>
                <a:cxn ang="0">
                  <a:pos x="T10" y="T11"/>
                </a:cxn>
                <a:cxn ang="0">
                  <a:pos x="T12" y="T13"/>
                </a:cxn>
              </a:cxnLst>
              <a:rect l="0" t="0" r="r" b="b"/>
              <a:pathLst>
                <a:path w="1168" h="52">
                  <a:moveTo>
                    <a:pt x="0" y="46"/>
                  </a:moveTo>
                  <a:cubicBezTo>
                    <a:pt x="0" y="46"/>
                    <a:pt x="417" y="14"/>
                    <a:pt x="607" y="14"/>
                  </a:cubicBezTo>
                  <a:cubicBezTo>
                    <a:pt x="607" y="14"/>
                    <a:pt x="1089" y="0"/>
                    <a:pt x="1168" y="32"/>
                  </a:cubicBezTo>
                  <a:cubicBezTo>
                    <a:pt x="1164" y="40"/>
                    <a:pt x="1164" y="40"/>
                    <a:pt x="1164" y="40"/>
                  </a:cubicBezTo>
                  <a:cubicBezTo>
                    <a:pt x="1164" y="40"/>
                    <a:pt x="1059" y="16"/>
                    <a:pt x="756" y="18"/>
                  </a:cubicBezTo>
                  <a:cubicBezTo>
                    <a:pt x="756" y="18"/>
                    <a:pt x="183" y="28"/>
                    <a:pt x="12" y="52"/>
                  </a:cubicBezTo>
                  <a:lnTo>
                    <a:pt x="0" y="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1970"/>
              <a:endParaRPr lang="en-US" sz="1500">
                <a:solidFill>
                  <a:srgbClr val="000000"/>
                </a:solidFill>
              </a:endParaRPr>
            </a:p>
          </p:txBody>
        </p:sp>
        <p:sp>
          <p:nvSpPr>
            <p:cNvPr id="154" name="Freeform 73"/>
            <p:cNvSpPr>
              <a:spLocks/>
            </p:cNvSpPr>
            <p:nvPr userDrawn="1"/>
          </p:nvSpPr>
          <p:spPr bwMode="auto">
            <a:xfrm>
              <a:off x="-8616950" y="2724150"/>
              <a:ext cx="76200" cy="92075"/>
            </a:xfrm>
            <a:custGeom>
              <a:avLst/>
              <a:gdLst>
                <a:gd name="T0" fmla="*/ 48 w 48"/>
                <a:gd name="T1" fmla="*/ 0 h 58"/>
                <a:gd name="T2" fmla="*/ 48 w 48"/>
                <a:gd name="T3" fmla="*/ 8 h 58"/>
                <a:gd name="T4" fmla="*/ 28 w 48"/>
                <a:gd name="T5" fmla="*/ 8 h 58"/>
                <a:gd name="T6" fmla="*/ 28 w 48"/>
                <a:gd name="T7" fmla="*/ 58 h 58"/>
                <a:gd name="T8" fmla="*/ 20 w 48"/>
                <a:gd name="T9" fmla="*/ 58 h 58"/>
                <a:gd name="T10" fmla="*/ 20 w 48"/>
                <a:gd name="T11" fmla="*/ 8 h 58"/>
                <a:gd name="T12" fmla="*/ 0 w 48"/>
                <a:gd name="T13" fmla="*/ 8 h 58"/>
                <a:gd name="T14" fmla="*/ 0 w 48"/>
                <a:gd name="T15" fmla="*/ 0 h 58"/>
                <a:gd name="T16" fmla="*/ 48 w 48"/>
                <a:gd name="T17"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58">
                  <a:moveTo>
                    <a:pt x="48" y="0"/>
                  </a:moveTo>
                  <a:lnTo>
                    <a:pt x="48" y="8"/>
                  </a:lnTo>
                  <a:lnTo>
                    <a:pt x="28" y="8"/>
                  </a:lnTo>
                  <a:lnTo>
                    <a:pt x="28" y="58"/>
                  </a:lnTo>
                  <a:lnTo>
                    <a:pt x="20" y="58"/>
                  </a:lnTo>
                  <a:lnTo>
                    <a:pt x="20" y="8"/>
                  </a:lnTo>
                  <a:lnTo>
                    <a:pt x="0" y="8"/>
                  </a:lnTo>
                  <a:lnTo>
                    <a:pt x="0" y="0"/>
                  </a:lnTo>
                  <a:lnTo>
                    <a:pt x="4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1970"/>
              <a:endParaRPr lang="en-US" sz="1500">
                <a:solidFill>
                  <a:srgbClr val="000000"/>
                </a:solidFill>
              </a:endParaRPr>
            </a:p>
          </p:txBody>
        </p:sp>
        <p:sp>
          <p:nvSpPr>
            <p:cNvPr id="155" name="Freeform 74"/>
            <p:cNvSpPr>
              <a:spLocks/>
            </p:cNvSpPr>
            <p:nvPr userDrawn="1"/>
          </p:nvSpPr>
          <p:spPr bwMode="auto">
            <a:xfrm>
              <a:off x="-8531225" y="2724150"/>
              <a:ext cx="88900" cy="92075"/>
            </a:xfrm>
            <a:custGeom>
              <a:avLst/>
              <a:gdLst>
                <a:gd name="T0" fmla="*/ 28 w 28"/>
                <a:gd name="T1" fmla="*/ 0 h 29"/>
                <a:gd name="T2" fmla="*/ 28 w 28"/>
                <a:gd name="T3" fmla="*/ 29 h 29"/>
                <a:gd name="T4" fmla="*/ 24 w 28"/>
                <a:gd name="T5" fmla="*/ 29 h 29"/>
                <a:gd name="T6" fmla="*/ 24 w 28"/>
                <a:gd name="T7" fmla="*/ 18 h 29"/>
                <a:gd name="T8" fmla="*/ 24 w 28"/>
                <a:gd name="T9" fmla="*/ 7 h 29"/>
                <a:gd name="T10" fmla="*/ 24 w 28"/>
                <a:gd name="T11" fmla="*/ 7 h 29"/>
                <a:gd name="T12" fmla="*/ 21 w 28"/>
                <a:gd name="T13" fmla="*/ 12 h 29"/>
                <a:gd name="T14" fmla="*/ 16 w 28"/>
                <a:gd name="T15" fmla="*/ 22 h 29"/>
                <a:gd name="T16" fmla="*/ 13 w 28"/>
                <a:gd name="T17" fmla="*/ 22 h 29"/>
                <a:gd name="T18" fmla="*/ 7 w 28"/>
                <a:gd name="T19" fmla="*/ 12 h 29"/>
                <a:gd name="T20" fmla="*/ 5 w 28"/>
                <a:gd name="T21" fmla="*/ 7 h 29"/>
                <a:gd name="T22" fmla="*/ 5 w 28"/>
                <a:gd name="T23" fmla="*/ 7 h 29"/>
                <a:gd name="T24" fmla="*/ 5 w 28"/>
                <a:gd name="T25" fmla="*/ 18 h 29"/>
                <a:gd name="T26" fmla="*/ 5 w 28"/>
                <a:gd name="T27" fmla="*/ 29 h 29"/>
                <a:gd name="T28" fmla="*/ 0 w 28"/>
                <a:gd name="T29" fmla="*/ 29 h 29"/>
                <a:gd name="T30" fmla="*/ 0 w 28"/>
                <a:gd name="T31" fmla="*/ 0 h 29"/>
                <a:gd name="T32" fmla="*/ 5 w 28"/>
                <a:gd name="T33" fmla="*/ 0 h 29"/>
                <a:gd name="T34" fmla="*/ 11 w 28"/>
                <a:gd name="T35" fmla="*/ 11 h 29"/>
                <a:gd name="T36" fmla="*/ 14 w 28"/>
                <a:gd name="T37" fmla="*/ 16 h 29"/>
                <a:gd name="T38" fmla="*/ 14 w 28"/>
                <a:gd name="T39" fmla="*/ 16 h 29"/>
                <a:gd name="T40" fmla="*/ 17 w 28"/>
                <a:gd name="T41" fmla="*/ 11 h 29"/>
                <a:gd name="T42" fmla="*/ 24 w 28"/>
                <a:gd name="T43" fmla="*/ 0 h 29"/>
                <a:gd name="T44" fmla="*/ 28 w 28"/>
                <a:gd name="T45"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 h="29">
                  <a:moveTo>
                    <a:pt x="28" y="0"/>
                  </a:moveTo>
                  <a:cubicBezTo>
                    <a:pt x="28" y="29"/>
                    <a:pt x="28" y="29"/>
                    <a:pt x="28" y="29"/>
                  </a:cubicBezTo>
                  <a:cubicBezTo>
                    <a:pt x="24" y="29"/>
                    <a:pt x="24" y="29"/>
                    <a:pt x="24" y="29"/>
                  </a:cubicBezTo>
                  <a:cubicBezTo>
                    <a:pt x="24" y="18"/>
                    <a:pt x="24" y="18"/>
                    <a:pt x="24" y="18"/>
                  </a:cubicBezTo>
                  <a:cubicBezTo>
                    <a:pt x="24" y="12"/>
                    <a:pt x="24" y="7"/>
                    <a:pt x="24" y="7"/>
                  </a:cubicBezTo>
                  <a:cubicBezTo>
                    <a:pt x="24" y="7"/>
                    <a:pt x="24" y="7"/>
                    <a:pt x="24" y="7"/>
                  </a:cubicBezTo>
                  <a:cubicBezTo>
                    <a:pt x="24" y="7"/>
                    <a:pt x="22" y="10"/>
                    <a:pt x="21" y="12"/>
                  </a:cubicBezTo>
                  <a:cubicBezTo>
                    <a:pt x="16" y="22"/>
                    <a:pt x="16" y="22"/>
                    <a:pt x="16" y="22"/>
                  </a:cubicBezTo>
                  <a:cubicBezTo>
                    <a:pt x="13" y="22"/>
                    <a:pt x="13" y="22"/>
                    <a:pt x="13" y="22"/>
                  </a:cubicBezTo>
                  <a:cubicBezTo>
                    <a:pt x="7" y="12"/>
                    <a:pt x="7" y="12"/>
                    <a:pt x="7" y="12"/>
                  </a:cubicBezTo>
                  <a:cubicBezTo>
                    <a:pt x="7" y="10"/>
                    <a:pt x="5" y="7"/>
                    <a:pt x="5" y="7"/>
                  </a:cubicBezTo>
                  <a:cubicBezTo>
                    <a:pt x="5" y="7"/>
                    <a:pt x="5" y="7"/>
                    <a:pt x="5" y="7"/>
                  </a:cubicBezTo>
                  <a:cubicBezTo>
                    <a:pt x="5" y="7"/>
                    <a:pt x="5" y="12"/>
                    <a:pt x="5" y="18"/>
                  </a:cubicBezTo>
                  <a:cubicBezTo>
                    <a:pt x="5" y="29"/>
                    <a:pt x="5" y="29"/>
                    <a:pt x="5" y="29"/>
                  </a:cubicBezTo>
                  <a:cubicBezTo>
                    <a:pt x="0" y="29"/>
                    <a:pt x="0" y="29"/>
                    <a:pt x="0" y="29"/>
                  </a:cubicBezTo>
                  <a:cubicBezTo>
                    <a:pt x="0" y="0"/>
                    <a:pt x="0" y="0"/>
                    <a:pt x="0" y="0"/>
                  </a:cubicBezTo>
                  <a:cubicBezTo>
                    <a:pt x="5" y="0"/>
                    <a:pt x="5" y="0"/>
                    <a:pt x="5" y="0"/>
                  </a:cubicBezTo>
                  <a:cubicBezTo>
                    <a:pt x="11" y="11"/>
                    <a:pt x="11" y="11"/>
                    <a:pt x="11" y="11"/>
                  </a:cubicBezTo>
                  <a:cubicBezTo>
                    <a:pt x="14" y="15"/>
                    <a:pt x="14" y="16"/>
                    <a:pt x="14" y="16"/>
                  </a:cubicBezTo>
                  <a:cubicBezTo>
                    <a:pt x="14" y="16"/>
                    <a:pt x="14" y="16"/>
                    <a:pt x="14" y="16"/>
                  </a:cubicBezTo>
                  <a:cubicBezTo>
                    <a:pt x="14" y="16"/>
                    <a:pt x="15" y="15"/>
                    <a:pt x="17" y="11"/>
                  </a:cubicBezTo>
                  <a:cubicBezTo>
                    <a:pt x="24" y="0"/>
                    <a:pt x="24" y="0"/>
                    <a:pt x="24" y="0"/>
                  </a:cubicBezTo>
                  <a:lnTo>
                    <a:pt x="2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1970"/>
              <a:endParaRPr lang="en-US" sz="1500">
                <a:solidFill>
                  <a:srgbClr val="000000"/>
                </a:solidFill>
              </a:endParaRPr>
            </a:p>
          </p:txBody>
        </p:sp>
      </p:grpSp>
    </p:spTree>
    <p:extLst>
      <p:ext uri="{BB962C8B-B14F-4D97-AF65-F5344CB8AC3E}">
        <p14:creationId xmlns:p14="http://schemas.microsoft.com/office/powerpoint/2010/main" val="382146417"/>
      </p:ext>
    </p:extLst>
  </p:cSld>
  <p:clrMapOvr>
    <a:masterClrMapping/>
  </p:clrMapOvr>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735664808"/>
      </p:ext>
    </p:extLst>
  </p:cSld>
  <p:clrMapOvr>
    <a:masterClrMapping/>
  </p:clrMapOvr>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81678206"/>
      </p:ext>
    </p:extLst>
  </p:cSld>
  <p:clrMapOvr>
    <a:masterClrMapping/>
  </p:clrMapOvr>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cSld name="1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42910303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blank" preserve="1">
  <p:cSld name="2_Blank">
    <p:spTree>
      <p:nvGrpSpPr>
        <p:cNvPr id="1" name=""/>
        <p:cNvGrpSpPr/>
        <p:nvPr/>
      </p:nvGrpSpPr>
      <p:grpSpPr>
        <a:xfrm>
          <a:off x="0" y="0"/>
          <a:ext cx="0" cy="0"/>
          <a:chOff x="0" y="0"/>
          <a:chExt cx="0" cy="0"/>
        </a:xfrm>
      </p:grpSpPr>
      <p:pic>
        <p:nvPicPr>
          <p:cNvPr id="1026" name="Picture 2" descr="C:\Users\vinothkumar.m\Desktop\Current Template\RBTC\Silver BG-2.jpg"/>
          <p:cNvPicPr>
            <a:picLocks noChangeAspect="1" noChangeArrowheads="1"/>
          </p:cNvPicPr>
          <p:nvPr userDrawn="1"/>
        </p:nvPicPr>
        <p:blipFill rotWithShape="1">
          <a:blip r:embed="rId2" cstate="email">
            <a:extLst>
              <a:ext uri="{28A0092B-C50C-407E-A947-70E740481C1C}">
                <a14:useLocalDpi xmlns:a14="http://schemas.microsoft.com/office/drawing/2010/main"/>
              </a:ext>
            </a:extLst>
          </a:blip>
          <a:srcRect/>
          <a:stretch/>
        </p:blipFill>
        <p:spPr bwMode="auto">
          <a:xfrm>
            <a:off x="0" y="0"/>
            <a:ext cx="9144000" cy="6324600"/>
          </a:xfrm>
          <a:prstGeom prst="rect">
            <a:avLst/>
          </a:prstGeom>
          <a:noFill/>
          <a:extLst>
            <a:ext uri="{909E8E84-426E-40DD-AFC4-6F175D3DCCD1}">
              <a14:hiddenFill xmlns:a14="http://schemas.microsoft.com/office/drawing/2010/main">
                <a:solidFill>
                  <a:srgbClr val="FFFFFF"/>
                </a:solidFill>
              </a14:hiddenFill>
            </a:ext>
          </a:extLst>
        </p:spPr>
      </p:pic>
      <p:sp>
        <p:nvSpPr>
          <p:cNvPr id="4" name="Freeform 7"/>
          <p:cNvSpPr>
            <a:spLocks/>
          </p:cNvSpPr>
          <p:nvPr userDrawn="1"/>
        </p:nvSpPr>
        <p:spPr bwMode="auto">
          <a:xfrm>
            <a:off x="900545" y="0"/>
            <a:ext cx="450850" cy="3086100"/>
          </a:xfrm>
          <a:custGeom>
            <a:avLst/>
            <a:gdLst>
              <a:gd name="T0" fmla="*/ 67 w 120"/>
              <a:gd name="T1" fmla="*/ 823 h 823"/>
              <a:gd name="T2" fmla="*/ 63 w 120"/>
              <a:gd name="T3" fmla="*/ 784 h 823"/>
              <a:gd name="T4" fmla="*/ 81 w 120"/>
              <a:gd name="T5" fmla="*/ 760 h 823"/>
              <a:gd name="T6" fmla="*/ 102 w 120"/>
              <a:gd name="T7" fmla="*/ 708 h 823"/>
              <a:gd name="T8" fmla="*/ 59 w 120"/>
              <a:gd name="T9" fmla="*/ 613 h 823"/>
              <a:gd name="T10" fmla="*/ 5 w 120"/>
              <a:gd name="T11" fmla="*/ 628 h 823"/>
              <a:gd name="T12" fmla="*/ 86 w 120"/>
              <a:gd name="T13" fmla="*/ 603 h 823"/>
              <a:gd name="T14" fmla="*/ 56 w 120"/>
              <a:gd name="T15" fmla="*/ 495 h 823"/>
              <a:gd name="T16" fmla="*/ 47 w 120"/>
              <a:gd name="T17" fmla="*/ 440 h 823"/>
              <a:gd name="T18" fmla="*/ 77 w 120"/>
              <a:gd name="T19" fmla="*/ 387 h 823"/>
              <a:gd name="T20" fmla="*/ 78 w 120"/>
              <a:gd name="T21" fmla="*/ 275 h 823"/>
              <a:gd name="T22" fmla="*/ 74 w 120"/>
              <a:gd name="T23" fmla="*/ 0 h 8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0" h="823">
                <a:moveTo>
                  <a:pt x="67" y="823"/>
                </a:moveTo>
                <a:cubicBezTo>
                  <a:pt x="62" y="817"/>
                  <a:pt x="60" y="794"/>
                  <a:pt x="63" y="784"/>
                </a:cubicBezTo>
                <a:cubicBezTo>
                  <a:pt x="66" y="772"/>
                  <a:pt x="74" y="769"/>
                  <a:pt x="81" y="760"/>
                </a:cubicBezTo>
                <a:cubicBezTo>
                  <a:pt x="93" y="745"/>
                  <a:pt x="99" y="727"/>
                  <a:pt x="102" y="708"/>
                </a:cubicBezTo>
                <a:cubicBezTo>
                  <a:pt x="109" y="668"/>
                  <a:pt x="102" y="626"/>
                  <a:pt x="59" y="613"/>
                </a:cubicBezTo>
                <a:cubicBezTo>
                  <a:pt x="44" y="608"/>
                  <a:pt x="0" y="601"/>
                  <a:pt x="5" y="628"/>
                </a:cubicBezTo>
                <a:cubicBezTo>
                  <a:pt x="37" y="630"/>
                  <a:pt x="65" y="631"/>
                  <a:pt x="86" y="603"/>
                </a:cubicBezTo>
                <a:cubicBezTo>
                  <a:pt x="120" y="557"/>
                  <a:pt x="74" y="534"/>
                  <a:pt x="56" y="495"/>
                </a:cubicBezTo>
                <a:cubicBezTo>
                  <a:pt x="50" y="480"/>
                  <a:pt x="43" y="457"/>
                  <a:pt x="47" y="440"/>
                </a:cubicBezTo>
                <a:cubicBezTo>
                  <a:pt x="52" y="421"/>
                  <a:pt x="71" y="407"/>
                  <a:pt x="77" y="387"/>
                </a:cubicBezTo>
                <a:cubicBezTo>
                  <a:pt x="86" y="353"/>
                  <a:pt x="78" y="310"/>
                  <a:pt x="78" y="275"/>
                </a:cubicBezTo>
                <a:cubicBezTo>
                  <a:pt x="78" y="199"/>
                  <a:pt x="74" y="76"/>
                  <a:pt x="74" y="0"/>
                </a:cubicBezTo>
              </a:path>
            </a:pathLst>
          </a:custGeom>
          <a:noFill/>
          <a:ln w="12700" cap="rnd">
            <a:solidFill>
              <a:schemeClr val="tx1">
                <a:lumMod val="50000"/>
                <a:lumOff val="50000"/>
              </a:schemeClr>
            </a:solidFill>
            <a:prstDash val="sysDash"/>
            <a:round/>
            <a:headEnd/>
            <a:tailEnd/>
          </a:ln>
          <a:extLst>
            <a:ext uri="{909E8E84-426E-40DD-AFC4-6F175D3DCCD1}">
              <a14:hiddenFill xmlns:a14="http://schemas.microsoft.com/office/drawing/2010/main">
                <a:solidFill>
                  <a:srgbClr val="FFFFFF"/>
                </a:solidFill>
              </a14:hiddenFill>
            </a:ext>
          </a:extLst>
        </p:spPr>
        <p:txBody>
          <a:bodyPr vert="horz" wrap="square" lIns="76197" tIns="38098" rIns="76197" bIns="38098" numCol="1" anchor="t" anchorCtr="0" compatLnSpc="1">
            <a:prstTxWarp prst="textNoShape">
              <a:avLst/>
            </a:prstTxWarp>
          </a:bodyPr>
          <a:lstStyle/>
          <a:p>
            <a:pPr defTabSz="761970"/>
            <a:endParaRPr lang="en-US" sz="1500">
              <a:solidFill>
                <a:srgbClr val="000000"/>
              </a:solidFill>
            </a:endParaRPr>
          </a:p>
        </p:txBody>
      </p:sp>
      <p:grpSp>
        <p:nvGrpSpPr>
          <p:cNvPr id="15" name="Group 14"/>
          <p:cNvGrpSpPr/>
          <p:nvPr userDrawn="1"/>
        </p:nvGrpSpPr>
        <p:grpSpPr>
          <a:xfrm rot="20439833">
            <a:off x="1017221" y="3173236"/>
            <a:ext cx="376430" cy="660450"/>
            <a:chOff x="-1295400" y="2805113"/>
            <a:chExt cx="481012" cy="671512"/>
          </a:xfrm>
        </p:grpSpPr>
        <p:sp>
          <p:nvSpPr>
            <p:cNvPr id="7" name="Freeform 12"/>
            <p:cNvSpPr>
              <a:spLocks/>
            </p:cNvSpPr>
            <p:nvPr userDrawn="1"/>
          </p:nvSpPr>
          <p:spPr bwMode="auto">
            <a:xfrm>
              <a:off x="-1295400" y="2898775"/>
              <a:ext cx="481012" cy="577850"/>
            </a:xfrm>
            <a:custGeom>
              <a:avLst/>
              <a:gdLst>
                <a:gd name="T0" fmla="*/ 112 w 128"/>
                <a:gd name="T1" fmla="*/ 0 h 154"/>
                <a:gd name="T2" fmla="*/ 95 w 128"/>
                <a:gd name="T3" fmla="*/ 0 h 154"/>
                <a:gd name="T4" fmla="*/ 95 w 128"/>
                <a:gd name="T5" fmla="*/ 10 h 154"/>
                <a:gd name="T6" fmla="*/ 112 w 128"/>
                <a:gd name="T7" fmla="*/ 10 h 154"/>
                <a:gd name="T8" fmla="*/ 118 w 128"/>
                <a:gd name="T9" fmla="*/ 15 h 154"/>
                <a:gd name="T10" fmla="*/ 118 w 128"/>
                <a:gd name="T11" fmla="*/ 139 h 154"/>
                <a:gd name="T12" fmla="*/ 112 w 128"/>
                <a:gd name="T13" fmla="*/ 144 h 154"/>
                <a:gd name="T14" fmla="*/ 15 w 128"/>
                <a:gd name="T15" fmla="*/ 144 h 154"/>
                <a:gd name="T16" fmla="*/ 10 w 128"/>
                <a:gd name="T17" fmla="*/ 139 h 154"/>
                <a:gd name="T18" fmla="*/ 10 w 128"/>
                <a:gd name="T19" fmla="*/ 15 h 154"/>
                <a:gd name="T20" fmla="*/ 15 w 128"/>
                <a:gd name="T21" fmla="*/ 10 h 154"/>
                <a:gd name="T22" fmla="*/ 32 w 128"/>
                <a:gd name="T23" fmla="*/ 10 h 154"/>
                <a:gd name="T24" fmla="*/ 32 w 128"/>
                <a:gd name="T25" fmla="*/ 0 h 154"/>
                <a:gd name="T26" fmla="*/ 15 w 128"/>
                <a:gd name="T27" fmla="*/ 0 h 154"/>
                <a:gd name="T28" fmla="*/ 0 w 128"/>
                <a:gd name="T29" fmla="*/ 15 h 154"/>
                <a:gd name="T30" fmla="*/ 0 w 128"/>
                <a:gd name="T31" fmla="*/ 139 h 154"/>
                <a:gd name="T32" fmla="*/ 15 w 128"/>
                <a:gd name="T33" fmla="*/ 154 h 154"/>
                <a:gd name="T34" fmla="*/ 112 w 128"/>
                <a:gd name="T35" fmla="*/ 154 h 154"/>
                <a:gd name="T36" fmla="*/ 128 w 128"/>
                <a:gd name="T37" fmla="*/ 139 h 154"/>
                <a:gd name="T38" fmla="*/ 128 w 128"/>
                <a:gd name="T39" fmla="*/ 15 h 154"/>
                <a:gd name="T40" fmla="*/ 112 w 128"/>
                <a:gd name="T41"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8" h="154">
                  <a:moveTo>
                    <a:pt x="112" y="0"/>
                  </a:moveTo>
                  <a:cubicBezTo>
                    <a:pt x="95" y="0"/>
                    <a:pt x="95" y="0"/>
                    <a:pt x="95" y="0"/>
                  </a:cubicBezTo>
                  <a:cubicBezTo>
                    <a:pt x="95" y="10"/>
                    <a:pt x="95" y="10"/>
                    <a:pt x="95" y="10"/>
                  </a:cubicBezTo>
                  <a:cubicBezTo>
                    <a:pt x="112" y="10"/>
                    <a:pt x="112" y="10"/>
                    <a:pt x="112" y="10"/>
                  </a:cubicBezTo>
                  <a:cubicBezTo>
                    <a:pt x="115" y="10"/>
                    <a:pt x="118" y="12"/>
                    <a:pt x="118" y="15"/>
                  </a:cubicBezTo>
                  <a:cubicBezTo>
                    <a:pt x="118" y="139"/>
                    <a:pt x="118" y="139"/>
                    <a:pt x="118" y="139"/>
                  </a:cubicBezTo>
                  <a:cubicBezTo>
                    <a:pt x="118" y="142"/>
                    <a:pt x="115" y="144"/>
                    <a:pt x="112" y="144"/>
                  </a:cubicBezTo>
                  <a:cubicBezTo>
                    <a:pt x="15" y="144"/>
                    <a:pt x="15" y="144"/>
                    <a:pt x="15" y="144"/>
                  </a:cubicBezTo>
                  <a:cubicBezTo>
                    <a:pt x="12" y="144"/>
                    <a:pt x="10" y="142"/>
                    <a:pt x="10" y="139"/>
                  </a:cubicBezTo>
                  <a:cubicBezTo>
                    <a:pt x="10" y="15"/>
                    <a:pt x="10" y="15"/>
                    <a:pt x="10" y="15"/>
                  </a:cubicBezTo>
                  <a:cubicBezTo>
                    <a:pt x="10" y="12"/>
                    <a:pt x="12" y="10"/>
                    <a:pt x="15" y="10"/>
                  </a:cubicBezTo>
                  <a:cubicBezTo>
                    <a:pt x="32" y="10"/>
                    <a:pt x="32" y="10"/>
                    <a:pt x="32" y="10"/>
                  </a:cubicBezTo>
                  <a:cubicBezTo>
                    <a:pt x="32" y="0"/>
                    <a:pt x="32" y="0"/>
                    <a:pt x="32" y="0"/>
                  </a:cubicBezTo>
                  <a:cubicBezTo>
                    <a:pt x="15" y="0"/>
                    <a:pt x="15" y="0"/>
                    <a:pt x="15" y="0"/>
                  </a:cubicBezTo>
                  <a:cubicBezTo>
                    <a:pt x="7" y="0"/>
                    <a:pt x="0" y="7"/>
                    <a:pt x="0" y="15"/>
                  </a:cubicBezTo>
                  <a:cubicBezTo>
                    <a:pt x="0" y="139"/>
                    <a:pt x="0" y="139"/>
                    <a:pt x="0" y="139"/>
                  </a:cubicBezTo>
                  <a:cubicBezTo>
                    <a:pt x="0" y="147"/>
                    <a:pt x="7" y="154"/>
                    <a:pt x="15" y="154"/>
                  </a:cubicBezTo>
                  <a:cubicBezTo>
                    <a:pt x="112" y="154"/>
                    <a:pt x="112" y="154"/>
                    <a:pt x="112" y="154"/>
                  </a:cubicBezTo>
                  <a:cubicBezTo>
                    <a:pt x="121" y="154"/>
                    <a:pt x="128" y="147"/>
                    <a:pt x="128" y="139"/>
                  </a:cubicBezTo>
                  <a:cubicBezTo>
                    <a:pt x="128" y="15"/>
                    <a:pt x="128" y="15"/>
                    <a:pt x="128" y="15"/>
                  </a:cubicBezTo>
                  <a:cubicBezTo>
                    <a:pt x="128" y="7"/>
                    <a:pt x="121" y="0"/>
                    <a:pt x="112" y="0"/>
                  </a:cubicBezTo>
                </a:path>
              </a:pathLst>
            </a:custGeom>
            <a:solidFill>
              <a:srgbClr val="6D6E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1970"/>
              <a:endParaRPr lang="en-US" sz="1500">
                <a:solidFill>
                  <a:srgbClr val="000000"/>
                </a:solidFill>
              </a:endParaRPr>
            </a:p>
          </p:txBody>
        </p:sp>
        <p:sp>
          <p:nvSpPr>
            <p:cNvPr id="8" name="Rectangle 13"/>
            <p:cNvSpPr>
              <a:spLocks noChangeArrowheads="1"/>
            </p:cNvSpPr>
            <p:nvPr userDrawn="1"/>
          </p:nvSpPr>
          <p:spPr bwMode="auto">
            <a:xfrm>
              <a:off x="-1209675" y="3044825"/>
              <a:ext cx="76200" cy="74612"/>
            </a:xfrm>
            <a:prstGeom prst="rect">
              <a:avLst/>
            </a:prstGeom>
            <a:solidFill>
              <a:srgbClr val="6D6E7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761970"/>
              <a:endParaRPr lang="en-US" sz="1500">
                <a:solidFill>
                  <a:srgbClr val="000000"/>
                </a:solidFill>
              </a:endParaRPr>
            </a:p>
          </p:txBody>
        </p:sp>
        <p:sp>
          <p:nvSpPr>
            <p:cNvPr id="9" name="Rectangle 14"/>
            <p:cNvSpPr>
              <a:spLocks noChangeArrowheads="1"/>
            </p:cNvSpPr>
            <p:nvPr userDrawn="1"/>
          </p:nvSpPr>
          <p:spPr bwMode="auto">
            <a:xfrm>
              <a:off x="-1209675" y="3176588"/>
              <a:ext cx="76200" cy="71437"/>
            </a:xfrm>
            <a:prstGeom prst="rect">
              <a:avLst/>
            </a:prstGeom>
            <a:solidFill>
              <a:srgbClr val="6D6E7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761970"/>
              <a:endParaRPr lang="en-US" sz="1500">
                <a:solidFill>
                  <a:srgbClr val="000000"/>
                </a:solidFill>
              </a:endParaRPr>
            </a:p>
          </p:txBody>
        </p:sp>
        <p:sp>
          <p:nvSpPr>
            <p:cNvPr id="10" name="Rectangle 15"/>
            <p:cNvSpPr>
              <a:spLocks noChangeArrowheads="1"/>
            </p:cNvSpPr>
            <p:nvPr userDrawn="1"/>
          </p:nvSpPr>
          <p:spPr bwMode="auto">
            <a:xfrm>
              <a:off x="-1209675" y="3303588"/>
              <a:ext cx="76200" cy="74612"/>
            </a:xfrm>
            <a:prstGeom prst="rect">
              <a:avLst/>
            </a:prstGeom>
            <a:solidFill>
              <a:srgbClr val="6D6E7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761970"/>
              <a:endParaRPr lang="en-US" sz="1500">
                <a:solidFill>
                  <a:srgbClr val="000000"/>
                </a:solidFill>
              </a:endParaRPr>
            </a:p>
          </p:txBody>
        </p:sp>
        <p:sp>
          <p:nvSpPr>
            <p:cNvPr id="11" name="Rectangle 16"/>
            <p:cNvSpPr>
              <a:spLocks noChangeArrowheads="1"/>
            </p:cNvSpPr>
            <p:nvPr userDrawn="1"/>
          </p:nvSpPr>
          <p:spPr bwMode="auto">
            <a:xfrm>
              <a:off x="-1096963" y="3067050"/>
              <a:ext cx="192087" cy="30162"/>
            </a:xfrm>
            <a:prstGeom prst="rect">
              <a:avLst/>
            </a:prstGeom>
            <a:solidFill>
              <a:srgbClr val="6D6E7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761970"/>
              <a:endParaRPr lang="en-US" sz="1500">
                <a:solidFill>
                  <a:srgbClr val="000000"/>
                </a:solidFill>
              </a:endParaRPr>
            </a:p>
          </p:txBody>
        </p:sp>
        <p:sp>
          <p:nvSpPr>
            <p:cNvPr id="12" name="Rectangle 17"/>
            <p:cNvSpPr>
              <a:spLocks noChangeArrowheads="1"/>
            </p:cNvSpPr>
            <p:nvPr userDrawn="1"/>
          </p:nvSpPr>
          <p:spPr bwMode="auto">
            <a:xfrm>
              <a:off x="-1096963" y="3198813"/>
              <a:ext cx="192087" cy="25400"/>
            </a:xfrm>
            <a:prstGeom prst="rect">
              <a:avLst/>
            </a:prstGeom>
            <a:solidFill>
              <a:srgbClr val="6D6E7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761970"/>
              <a:endParaRPr lang="en-US" sz="1500">
                <a:solidFill>
                  <a:srgbClr val="000000"/>
                </a:solidFill>
              </a:endParaRPr>
            </a:p>
          </p:txBody>
        </p:sp>
        <p:sp>
          <p:nvSpPr>
            <p:cNvPr id="13" name="Rectangle 18"/>
            <p:cNvSpPr>
              <a:spLocks noChangeArrowheads="1"/>
            </p:cNvSpPr>
            <p:nvPr userDrawn="1"/>
          </p:nvSpPr>
          <p:spPr bwMode="auto">
            <a:xfrm>
              <a:off x="-1096963" y="3325813"/>
              <a:ext cx="192087" cy="30162"/>
            </a:xfrm>
            <a:prstGeom prst="rect">
              <a:avLst/>
            </a:prstGeom>
            <a:solidFill>
              <a:srgbClr val="6D6E7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761970"/>
              <a:endParaRPr lang="en-US" sz="1500">
                <a:solidFill>
                  <a:srgbClr val="000000"/>
                </a:solidFill>
              </a:endParaRPr>
            </a:p>
          </p:txBody>
        </p:sp>
        <p:sp>
          <p:nvSpPr>
            <p:cNvPr id="14" name="Freeform 19"/>
            <p:cNvSpPr>
              <a:spLocks/>
            </p:cNvSpPr>
            <p:nvPr userDrawn="1"/>
          </p:nvSpPr>
          <p:spPr bwMode="auto">
            <a:xfrm>
              <a:off x="-1160463" y="2805113"/>
              <a:ext cx="206375" cy="161925"/>
            </a:xfrm>
            <a:custGeom>
              <a:avLst/>
              <a:gdLst>
                <a:gd name="T0" fmla="*/ 55 w 55"/>
                <a:gd name="T1" fmla="*/ 16 h 43"/>
                <a:gd name="T2" fmla="*/ 44 w 55"/>
                <a:gd name="T3" fmla="*/ 16 h 43"/>
                <a:gd name="T4" fmla="*/ 44 w 55"/>
                <a:gd name="T5" fmla="*/ 16 h 43"/>
                <a:gd name="T6" fmla="*/ 28 w 55"/>
                <a:gd name="T7" fmla="*/ 0 h 43"/>
                <a:gd name="T8" fmla="*/ 12 w 55"/>
                <a:gd name="T9" fmla="*/ 16 h 43"/>
                <a:gd name="T10" fmla="*/ 12 w 55"/>
                <a:gd name="T11" fmla="*/ 16 h 43"/>
                <a:gd name="T12" fmla="*/ 0 w 55"/>
                <a:gd name="T13" fmla="*/ 16 h 43"/>
                <a:gd name="T14" fmla="*/ 0 w 55"/>
                <a:gd name="T15" fmla="*/ 43 h 43"/>
                <a:gd name="T16" fmla="*/ 55 w 55"/>
                <a:gd name="T17" fmla="*/ 43 h 43"/>
                <a:gd name="T18" fmla="*/ 55 w 55"/>
                <a:gd name="T19" fmla="*/ 16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 h="43">
                  <a:moveTo>
                    <a:pt x="55" y="16"/>
                  </a:moveTo>
                  <a:cubicBezTo>
                    <a:pt x="44" y="16"/>
                    <a:pt x="44" y="16"/>
                    <a:pt x="44" y="16"/>
                  </a:cubicBezTo>
                  <a:cubicBezTo>
                    <a:pt x="44" y="16"/>
                    <a:pt x="44" y="16"/>
                    <a:pt x="44" y="16"/>
                  </a:cubicBezTo>
                  <a:cubicBezTo>
                    <a:pt x="44" y="7"/>
                    <a:pt x="37" y="0"/>
                    <a:pt x="28" y="0"/>
                  </a:cubicBezTo>
                  <a:cubicBezTo>
                    <a:pt x="19" y="0"/>
                    <a:pt x="12" y="7"/>
                    <a:pt x="12" y="16"/>
                  </a:cubicBezTo>
                  <a:cubicBezTo>
                    <a:pt x="12" y="16"/>
                    <a:pt x="12" y="16"/>
                    <a:pt x="12" y="16"/>
                  </a:cubicBezTo>
                  <a:cubicBezTo>
                    <a:pt x="0" y="16"/>
                    <a:pt x="0" y="16"/>
                    <a:pt x="0" y="16"/>
                  </a:cubicBezTo>
                  <a:cubicBezTo>
                    <a:pt x="0" y="43"/>
                    <a:pt x="0" y="43"/>
                    <a:pt x="0" y="43"/>
                  </a:cubicBezTo>
                  <a:cubicBezTo>
                    <a:pt x="55" y="43"/>
                    <a:pt x="55" y="43"/>
                    <a:pt x="55" y="43"/>
                  </a:cubicBezTo>
                  <a:lnTo>
                    <a:pt x="55" y="16"/>
                  </a:lnTo>
                  <a:close/>
                </a:path>
              </a:pathLst>
            </a:custGeom>
            <a:solidFill>
              <a:srgbClr val="6D6E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1970"/>
              <a:endParaRPr lang="en-US" sz="1500">
                <a:solidFill>
                  <a:srgbClr val="000000"/>
                </a:solidFill>
              </a:endParaRPr>
            </a:p>
          </p:txBody>
        </p:sp>
      </p:grpSp>
      <p:sp>
        <p:nvSpPr>
          <p:cNvPr id="16" name="Oval 15"/>
          <p:cNvSpPr/>
          <p:nvPr userDrawn="1"/>
        </p:nvSpPr>
        <p:spPr bwMode="auto">
          <a:xfrm>
            <a:off x="845663" y="3092602"/>
            <a:ext cx="762000" cy="914400"/>
          </a:xfrm>
          <a:prstGeom prst="ellipse">
            <a:avLst/>
          </a:prstGeom>
          <a:noFill/>
          <a:ln w="12700" cap="rnd">
            <a:solidFill>
              <a:schemeClr val="tx1">
                <a:lumMod val="50000"/>
                <a:lumOff val="50000"/>
              </a:schemeClr>
            </a:solidFill>
            <a:prstDash val="sysDash"/>
            <a:round/>
            <a:headEnd/>
            <a:tailEnd/>
          </a:ln>
        </p:spPr>
        <p:txBody>
          <a:bodyPr vert="horz" wrap="square" lIns="76197" tIns="38098" rIns="76197" bIns="38098" numCol="1" anchor="t" anchorCtr="0" compatLnSpc="1">
            <a:prstTxWarp prst="textNoShape">
              <a:avLst/>
            </a:prstTxWarp>
          </a:bodyPr>
          <a:lstStyle/>
          <a:p>
            <a:pPr defTabSz="761970"/>
            <a:endParaRPr lang="en-US" sz="1500" smtClean="0">
              <a:solidFill>
                <a:srgbClr val="000000"/>
              </a:solidFill>
            </a:endParaRPr>
          </a:p>
        </p:txBody>
      </p:sp>
      <p:sp>
        <p:nvSpPr>
          <p:cNvPr id="26" name="Rectangle 14"/>
          <p:cNvSpPr>
            <a:spLocks/>
          </p:cNvSpPr>
          <p:nvPr userDrawn="1"/>
        </p:nvSpPr>
        <p:spPr bwMode="auto">
          <a:xfrm>
            <a:off x="292100" y="6569079"/>
            <a:ext cx="4191000" cy="184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38098" rIns="76197" bIns="38098">
            <a:spAutoFit/>
          </a:bodyPr>
          <a:lstStyle/>
          <a:p>
            <a:pPr defTabSz="761970"/>
            <a:r>
              <a:rPr lang="en-US" sz="700" dirty="0">
                <a:solidFill>
                  <a:srgbClr val="000000"/>
                </a:solidFill>
                <a:ea typeface="Verdana" pitchFamily="34" charset="0"/>
                <a:cs typeface="Verdana" pitchFamily="34" charset="0"/>
              </a:rPr>
              <a:t>Copyright © 2014 HCL Technologies </a:t>
            </a:r>
            <a:r>
              <a:rPr lang="en-US" sz="700" dirty="0" smtClean="0">
                <a:solidFill>
                  <a:srgbClr val="000000"/>
                </a:solidFill>
                <a:ea typeface="Verdana" pitchFamily="34" charset="0"/>
                <a:cs typeface="Verdana" pitchFamily="34" charset="0"/>
              </a:rPr>
              <a:t>Limited | www.hcltech.com</a:t>
            </a:r>
            <a:endParaRPr lang="en-US" sz="700" dirty="0">
              <a:solidFill>
                <a:srgbClr val="000000"/>
              </a:solidFill>
              <a:ea typeface="Verdana" pitchFamily="34" charset="0"/>
              <a:cs typeface="Verdana" pitchFamily="34" charset="0"/>
            </a:endParaRPr>
          </a:p>
        </p:txBody>
      </p:sp>
      <p:grpSp>
        <p:nvGrpSpPr>
          <p:cNvPr id="27" name="Group 5"/>
          <p:cNvGrpSpPr>
            <a:grpSpLocks noChangeAspect="1"/>
          </p:cNvGrpSpPr>
          <p:nvPr userDrawn="1"/>
        </p:nvGrpSpPr>
        <p:grpSpPr bwMode="auto">
          <a:xfrm>
            <a:off x="8053389" y="6596065"/>
            <a:ext cx="785813" cy="160337"/>
            <a:chOff x="5094" y="3939"/>
            <a:chExt cx="1488" cy="255"/>
          </a:xfrm>
        </p:grpSpPr>
        <p:sp>
          <p:nvSpPr>
            <p:cNvPr id="28" name="AutoShape 4"/>
            <p:cNvSpPr>
              <a:spLocks noChangeAspect="1" noChangeArrowheads="1" noTextEdit="1"/>
            </p:cNvSpPr>
            <p:nvPr userDrawn="1"/>
          </p:nvSpPr>
          <p:spPr bwMode="auto">
            <a:xfrm>
              <a:off x="5094" y="3939"/>
              <a:ext cx="1488" cy="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defTabSz="761970"/>
              <a:endParaRPr lang="en-US" sz="1500">
                <a:solidFill>
                  <a:srgbClr val="000000"/>
                </a:solidFill>
              </a:endParaRPr>
            </a:p>
          </p:txBody>
        </p:sp>
        <p:sp>
          <p:nvSpPr>
            <p:cNvPr id="29" name="Freeform 6"/>
            <p:cNvSpPr>
              <a:spLocks/>
            </p:cNvSpPr>
            <p:nvPr userDrawn="1"/>
          </p:nvSpPr>
          <p:spPr bwMode="auto">
            <a:xfrm>
              <a:off x="5122" y="3965"/>
              <a:ext cx="555" cy="194"/>
            </a:xfrm>
            <a:custGeom>
              <a:avLst/>
              <a:gdLst>
                <a:gd name="T0" fmla="*/ 0 w 555"/>
                <a:gd name="T1" fmla="*/ 194 h 194"/>
                <a:gd name="T2" fmla="*/ 156 w 555"/>
                <a:gd name="T3" fmla="*/ 194 h 194"/>
                <a:gd name="T4" fmla="*/ 189 w 555"/>
                <a:gd name="T5" fmla="*/ 116 h 194"/>
                <a:gd name="T6" fmla="*/ 343 w 555"/>
                <a:gd name="T7" fmla="*/ 116 h 194"/>
                <a:gd name="T8" fmla="*/ 310 w 555"/>
                <a:gd name="T9" fmla="*/ 194 h 194"/>
                <a:gd name="T10" fmla="*/ 468 w 555"/>
                <a:gd name="T11" fmla="*/ 194 h 194"/>
                <a:gd name="T12" fmla="*/ 555 w 555"/>
                <a:gd name="T13" fmla="*/ 0 h 194"/>
                <a:gd name="T14" fmla="*/ 395 w 555"/>
                <a:gd name="T15" fmla="*/ 0 h 194"/>
                <a:gd name="T16" fmla="*/ 366 w 555"/>
                <a:gd name="T17" fmla="*/ 66 h 194"/>
                <a:gd name="T18" fmla="*/ 213 w 555"/>
                <a:gd name="T19" fmla="*/ 66 h 194"/>
                <a:gd name="T20" fmla="*/ 241 w 555"/>
                <a:gd name="T21" fmla="*/ 0 h 194"/>
                <a:gd name="T22" fmla="*/ 85 w 555"/>
                <a:gd name="T23" fmla="*/ 0 h 194"/>
                <a:gd name="T24" fmla="*/ 0 w 555"/>
                <a:gd name="T25" fmla="*/ 194 h 19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55" h="194">
                  <a:moveTo>
                    <a:pt x="0" y="194"/>
                  </a:moveTo>
                  <a:lnTo>
                    <a:pt x="156" y="194"/>
                  </a:lnTo>
                  <a:lnTo>
                    <a:pt x="189" y="116"/>
                  </a:lnTo>
                  <a:lnTo>
                    <a:pt x="343" y="116"/>
                  </a:lnTo>
                  <a:lnTo>
                    <a:pt x="310" y="194"/>
                  </a:lnTo>
                  <a:lnTo>
                    <a:pt x="468" y="194"/>
                  </a:lnTo>
                  <a:lnTo>
                    <a:pt x="555" y="0"/>
                  </a:lnTo>
                  <a:lnTo>
                    <a:pt x="395" y="0"/>
                  </a:lnTo>
                  <a:lnTo>
                    <a:pt x="366" y="66"/>
                  </a:lnTo>
                  <a:lnTo>
                    <a:pt x="213" y="66"/>
                  </a:lnTo>
                  <a:lnTo>
                    <a:pt x="241" y="0"/>
                  </a:lnTo>
                  <a:lnTo>
                    <a:pt x="85" y="0"/>
                  </a:lnTo>
                  <a:lnTo>
                    <a:pt x="0" y="194"/>
                  </a:lnTo>
                  <a:close/>
                </a:path>
              </a:pathLst>
            </a:custGeom>
            <a:solidFill>
              <a:srgbClr val="0052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761970"/>
              <a:endParaRPr lang="en-US" sz="1500">
                <a:solidFill>
                  <a:srgbClr val="000000"/>
                </a:solidFill>
              </a:endParaRPr>
            </a:p>
          </p:txBody>
        </p:sp>
        <p:sp>
          <p:nvSpPr>
            <p:cNvPr id="30" name="Freeform 7"/>
            <p:cNvSpPr>
              <a:spLocks/>
            </p:cNvSpPr>
            <p:nvPr userDrawn="1"/>
          </p:nvSpPr>
          <p:spPr bwMode="auto">
            <a:xfrm>
              <a:off x="5649" y="3949"/>
              <a:ext cx="524" cy="222"/>
            </a:xfrm>
            <a:custGeom>
              <a:avLst/>
              <a:gdLst>
                <a:gd name="T0" fmla="*/ 375 w 222"/>
                <a:gd name="T1" fmla="*/ 83 h 94"/>
                <a:gd name="T2" fmla="*/ 524 w 222"/>
                <a:gd name="T3" fmla="*/ 83 h 94"/>
                <a:gd name="T4" fmla="*/ 430 w 222"/>
                <a:gd name="T5" fmla="*/ 19 h 94"/>
                <a:gd name="T6" fmla="*/ 80 w 222"/>
                <a:gd name="T7" fmla="*/ 59 h 94"/>
                <a:gd name="T8" fmla="*/ 73 w 222"/>
                <a:gd name="T9" fmla="*/ 194 h 94"/>
                <a:gd name="T10" fmla="*/ 361 w 222"/>
                <a:gd name="T11" fmla="*/ 205 h 94"/>
                <a:gd name="T12" fmla="*/ 493 w 222"/>
                <a:gd name="T13" fmla="*/ 146 h 94"/>
                <a:gd name="T14" fmla="*/ 342 w 222"/>
                <a:gd name="T15" fmla="*/ 146 h 94"/>
                <a:gd name="T16" fmla="*/ 267 w 222"/>
                <a:gd name="T17" fmla="*/ 170 h 94"/>
                <a:gd name="T18" fmla="*/ 186 w 222"/>
                <a:gd name="T19" fmla="*/ 113 h 94"/>
                <a:gd name="T20" fmla="*/ 297 w 222"/>
                <a:gd name="T21" fmla="*/ 59 h 94"/>
                <a:gd name="T22" fmla="*/ 375 w 222"/>
                <a:gd name="T23" fmla="*/ 83 h 9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22" h="94">
                  <a:moveTo>
                    <a:pt x="159" y="35"/>
                  </a:moveTo>
                  <a:cubicBezTo>
                    <a:pt x="222" y="35"/>
                    <a:pt x="222" y="35"/>
                    <a:pt x="222" y="35"/>
                  </a:cubicBezTo>
                  <a:cubicBezTo>
                    <a:pt x="221" y="21"/>
                    <a:pt x="208" y="12"/>
                    <a:pt x="182" y="8"/>
                  </a:cubicBezTo>
                  <a:cubicBezTo>
                    <a:pt x="130" y="0"/>
                    <a:pt x="74" y="3"/>
                    <a:pt x="34" y="25"/>
                  </a:cubicBezTo>
                  <a:cubicBezTo>
                    <a:pt x="2" y="43"/>
                    <a:pt x="0" y="69"/>
                    <a:pt x="31" y="82"/>
                  </a:cubicBezTo>
                  <a:cubicBezTo>
                    <a:pt x="58" y="93"/>
                    <a:pt x="113" y="94"/>
                    <a:pt x="153" y="87"/>
                  </a:cubicBezTo>
                  <a:cubicBezTo>
                    <a:pt x="179" y="83"/>
                    <a:pt x="198" y="74"/>
                    <a:pt x="209" y="62"/>
                  </a:cubicBezTo>
                  <a:cubicBezTo>
                    <a:pt x="145" y="62"/>
                    <a:pt x="145" y="62"/>
                    <a:pt x="145" y="62"/>
                  </a:cubicBezTo>
                  <a:cubicBezTo>
                    <a:pt x="137" y="68"/>
                    <a:pt x="126" y="71"/>
                    <a:pt x="113" y="72"/>
                  </a:cubicBezTo>
                  <a:cubicBezTo>
                    <a:pt x="77" y="72"/>
                    <a:pt x="72" y="61"/>
                    <a:pt x="79" y="48"/>
                  </a:cubicBezTo>
                  <a:cubicBezTo>
                    <a:pt x="86" y="34"/>
                    <a:pt x="102" y="25"/>
                    <a:pt x="126" y="25"/>
                  </a:cubicBezTo>
                  <a:cubicBezTo>
                    <a:pt x="145" y="24"/>
                    <a:pt x="154" y="28"/>
                    <a:pt x="159" y="35"/>
                  </a:cubicBezTo>
                  <a:close/>
                </a:path>
              </a:pathLst>
            </a:custGeom>
            <a:solidFill>
              <a:srgbClr val="0052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761970"/>
              <a:endParaRPr lang="en-US" sz="1500">
                <a:solidFill>
                  <a:srgbClr val="000000"/>
                </a:solidFill>
              </a:endParaRPr>
            </a:p>
          </p:txBody>
        </p:sp>
        <p:sp>
          <p:nvSpPr>
            <p:cNvPr id="31" name="Freeform 8"/>
            <p:cNvSpPr>
              <a:spLocks/>
            </p:cNvSpPr>
            <p:nvPr userDrawn="1"/>
          </p:nvSpPr>
          <p:spPr bwMode="auto">
            <a:xfrm>
              <a:off x="6162" y="3965"/>
              <a:ext cx="403" cy="194"/>
            </a:xfrm>
            <a:custGeom>
              <a:avLst/>
              <a:gdLst>
                <a:gd name="T0" fmla="*/ 248 w 403"/>
                <a:gd name="T1" fmla="*/ 0 h 194"/>
                <a:gd name="T2" fmla="*/ 181 w 403"/>
                <a:gd name="T3" fmla="*/ 146 h 194"/>
                <a:gd name="T4" fmla="*/ 403 w 403"/>
                <a:gd name="T5" fmla="*/ 146 h 194"/>
                <a:gd name="T6" fmla="*/ 385 w 403"/>
                <a:gd name="T7" fmla="*/ 194 h 194"/>
                <a:gd name="T8" fmla="*/ 0 w 403"/>
                <a:gd name="T9" fmla="*/ 194 h 194"/>
                <a:gd name="T10" fmla="*/ 87 w 403"/>
                <a:gd name="T11" fmla="*/ 0 h 194"/>
                <a:gd name="T12" fmla="*/ 248 w 403"/>
                <a:gd name="T13" fmla="*/ 0 h 19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03" h="194">
                  <a:moveTo>
                    <a:pt x="248" y="0"/>
                  </a:moveTo>
                  <a:lnTo>
                    <a:pt x="181" y="146"/>
                  </a:lnTo>
                  <a:lnTo>
                    <a:pt x="403" y="146"/>
                  </a:lnTo>
                  <a:lnTo>
                    <a:pt x="385" y="194"/>
                  </a:lnTo>
                  <a:lnTo>
                    <a:pt x="0" y="194"/>
                  </a:lnTo>
                  <a:lnTo>
                    <a:pt x="87" y="0"/>
                  </a:lnTo>
                  <a:lnTo>
                    <a:pt x="248" y="0"/>
                  </a:lnTo>
                  <a:close/>
                </a:path>
              </a:pathLst>
            </a:custGeom>
            <a:solidFill>
              <a:srgbClr val="0052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761970"/>
              <a:endParaRPr lang="en-US" sz="1500">
                <a:solidFill>
                  <a:srgbClr val="000000"/>
                </a:solidFill>
              </a:endParaRPr>
            </a:p>
          </p:txBody>
        </p:sp>
      </p:grpSp>
    </p:spTree>
    <p:extLst>
      <p:ext uri="{BB962C8B-B14F-4D97-AF65-F5344CB8AC3E}">
        <p14:creationId xmlns:p14="http://schemas.microsoft.com/office/powerpoint/2010/main" val="2532610489"/>
      </p:ext>
    </p:extLst>
  </p:cSld>
  <p:clrMapOvr>
    <a:masterClrMapping/>
  </p:clrMapOvr>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IMB Contents Slide">
    <p:spTree>
      <p:nvGrpSpPr>
        <p:cNvPr id="1" name=""/>
        <p:cNvGrpSpPr/>
        <p:nvPr/>
      </p:nvGrpSpPr>
      <p:grpSpPr>
        <a:xfrm>
          <a:off x="0" y="0"/>
          <a:ext cx="0" cy="0"/>
          <a:chOff x="0" y="0"/>
          <a:chExt cx="0" cy="0"/>
        </a:xfrm>
      </p:grpSpPr>
      <p:sp>
        <p:nvSpPr>
          <p:cNvPr id="3" name="Rectangle 2"/>
          <p:cNvSpPr>
            <a:spLocks noChangeArrowheads="1"/>
          </p:cNvSpPr>
          <p:nvPr userDrawn="1"/>
        </p:nvSpPr>
        <p:spPr bwMode="auto">
          <a:xfrm>
            <a:off x="0" y="6705600"/>
            <a:ext cx="9144000" cy="152400"/>
          </a:xfrm>
          <a:prstGeom prst="rect">
            <a:avLst/>
          </a:prstGeom>
          <a:solidFill>
            <a:srgbClr val="892034"/>
          </a:solidFill>
          <a:ln w="9525">
            <a:noFill/>
            <a:miter lim="800000"/>
            <a:headEnd/>
            <a:tailEnd/>
          </a:ln>
        </p:spPr>
        <p:txBody>
          <a:bodyPr wrap="none" anchor="ctr"/>
          <a:lstStyle/>
          <a:p>
            <a:pPr fontAlgn="base">
              <a:spcBef>
                <a:spcPct val="0"/>
              </a:spcBef>
              <a:spcAft>
                <a:spcPct val="0"/>
              </a:spcAft>
              <a:defRPr/>
            </a:pPr>
            <a:endParaRPr lang="en-GB" sz="1662">
              <a:solidFill>
                <a:prstClr val="black"/>
              </a:solidFill>
              <a:cs typeface="Arial" pitchFamily="34" charset="0"/>
            </a:endParaRPr>
          </a:p>
        </p:txBody>
      </p:sp>
      <p:sp>
        <p:nvSpPr>
          <p:cNvPr id="4" name="Rectangle 9"/>
          <p:cNvSpPr>
            <a:spLocks noChangeArrowheads="1"/>
          </p:cNvSpPr>
          <p:nvPr userDrawn="1"/>
        </p:nvSpPr>
        <p:spPr bwMode="auto">
          <a:xfrm>
            <a:off x="8705850" y="6392864"/>
            <a:ext cx="356088" cy="261937"/>
          </a:xfrm>
          <a:prstGeom prst="rect">
            <a:avLst/>
          </a:prstGeom>
          <a:noFill/>
          <a:ln w="9525">
            <a:noFill/>
            <a:miter lim="800000"/>
            <a:headEnd/>
            <a:tailEnd/>
          </a:ln>
        </p:spPr>
        <p:txBody>
          <a:bodyPr lIns="84346" tIns="42176" rIns="84346" bIns="42176"/>
          <a:lstStyle/>
          <a:p>
            <a:pPr algn="ctr" defTabSz="842618" fontAlgn="base">
              <a:spcBef>
                <a:spcPct val="0"/>
              </a:spcBef>
              <a:spcAft>
                <a:spcPct val="0"/>
              </a:spcAft>
              <a:defRPr/>
            </a:pPr>
            <a:fld id="{952A0846-F0DD-4B7F-823C-F73455C417B0}" type="slidenum">
              <a:rPr lang="en-US" sz="1015">
                <a:solidFill>
                  <a:srgbClr val="000000"/>
                </a:solidFill>
                <a:latin typeface="Arial" pitchFamily="34" charset="0"/>
                <a:ea typeface="MS PGothic" pitchFamily="34" charset="-128"/>
                <a:cs typeface="Arial" pitchFamily="34" charset="0"/>
                <a:sym typeface="Lucida Grande"/>
              </a:rPr>
              <a:pPr algn="ctr" defTabSz="842618" fontAlgn="base">
                <a:spcBef>
                  <a:spcPct val="0"/>
                </a:spcBef>
                <a:spcAft>
                  <a:spcPct val="0"/>
                </a:spcAft>
                <a:defRPr/>
              </a:pPr>
              <a:t>‹#›</a:t>
            </a:fld>
            <a:endParaRPr lang="en-GB" sz="3877">
              <a:solidFill>
                <a:srgbClr val="000000"/>
              </a:solidFill>
              <a:latin typeface="Arial" pitchFamily="34" charset="0"/>
              <a:ea typeface="MS PGothic" pitchFamily="34" charset="-128"/>
              <a:cs typeface="Arial" pitchFamily="34" charset="0"/>
            </a:endParaRPr>
          </a:p>
        </p:txBody>
      </p:sp>
      <p:grpSp>
        <p:nvGrpSpPr>
          <p:cNvPr id="5" name="Group 11"/>
          <p:cNvGrpSpPr>
            <a:grpSpLocks/>
          </p:cNvGrpSpPr>
          <p:nvPr userDrawn="1"/>
        </p:nvGrpSpPr>
        <p:grpSpPr bwMode="auto">
          <a:xfrm>
            <a:off x="0" y="-6350"/>
            <a:ext cx="9146931" cy="152400"/>
            <a:chOff x="0" y="-6106"/>
            <a:chExt cx="9909257" cy="152400"/>
          </a:xfrm>
        </p:grpSpPr>
        <p:sp>
          <p:nvSpPr>
            <p:cNvPr id="6" name="Rectangle 6"/>
            <p:cNvSpPr>
              <a:spLocks noChangeArrowheads="1"/>
            </p:cNvSpPr>
            <p:nvPr/>
          </p:nvSpPr>
          <p:spPr bwMode="auto">
            <a:xfrm>
              <a:off x="782644" y="-6106"/>
              <a:ext cx="9126613" cy="152400"/>
            </a:xfrm>
            <a:prstGeom prst="rect">
              <a:avLst/>
            </a:prstGeom>
            <a:solidFill>
              <a:srgbClr val="892034"/>
            </a:solidFill>
            <a:ln w="9525">
              <a:noFill/>
              <a:miter lim="800000"/>
              <a:headEnd/>
              <a:tailEnd/>
            </a:ln>
          </p:spPr>
          <p:txBody>
            <a:bodyPr wrap="none" anchor="ctr"/>
            <a:lstStyle/>
            <a:p>
              <a:pPr fontAlgn="base">
                <a:spcBef>
                  <a:spcPct val="0"/>
                </a:spcBef>
                <a:spcAft>
                  <a:spcPct val="0"/>
                </a:spcAft>
                <a:defRPr/>
              </a:pPr>
              <a:endParaRPr lang="en-GB" sz="1662">
                <a:solidFill>
                  <a:prstClr val="black"/>
                </a:solidFill>
                <a:cs typeface="Arial" pitchFamily="34" charset="0"/>
              </a:endParaRPr>
            </a:p>
          </p:txBody>
        </p:sp>
        <p:sp>
          <p:nvSpPr>
            <p:cNvPr id="7" name="Rectangle 7"/>
            <p:cNvSpPr>
              <a:spLocks noChangeArrowheads="1"/>
            </p:cNvSpPr>
            <p:nvPr/>
          </p:nvSpPr>
          <p:spPr bwMode="auto">
            <a:xfrm>
              <a:off x="0" y="-6106"/>
              <a:ext cx="971558" cy="152400"/>
            </a:xfrm>
            <a:prstGeom prst="homePlate">
              <a:avLst/>
            </a:prstGeom>
            <a:solidFill>
              <a:srgbClr val="DC241F"/>
            </a:solidFill>
            <a:ln w="9525">
              <a:noFill/>
              <a:miter lim="800000"/>
              <a:headEnd/>
              <a:tailEnd/>
            </a:ln>
          </p:spPr>
          <p:txBody>
            <a:bodyPr wrap="none" anchor="ctr"/>
            <a:lstStyle/>
            <a:p>
              <a:pPr fontAlgn="base">
                <a:spcBef>
                  <a:spcPct val="0"/>
                </a:spcBef>
                <a:spcAft>
                  <a:spcPct val="0"/>
                </a:spcAft>
                <a:defRPr/>
              </a:pPr>
              <a:endParaRPr lang="en-GB" sz="1662">
                <a:solidFill>
                  <a:prstClr val="black"/>
                </a:solidFill>
                <a:cs typeface="Arial" pitchFamily="34" charset="0"/>
              </a:endParaRPr>
            </a:p>
          </p:txBody>
        </p:sp>
      </p:grpSp>
      <p:sp>
        <p:nvSpPr>
          <p:cNvPr id="8" name="Rectangle 7"/>
          <p:cNvSpPr>
            <a:spLocks noChangeArrowheads="1"/>
          </p:cNvSpPr>
          <p:nvPr userDrawn="1"/>
        </p:nvSpPr>
        <p:spPr bwMode="auto">
          <a:xfrm>
            <a:off x="0" y="-6350"/>
            <a:ext cx="1266092" cy="152400"/>
          </a:xfrm>
          <a:prstGeom prst="homePlate">
            <a:avLst/>
          </a:prstGeom>
          <a:solidFill>
            <a:srgbClr val="DC241F"/>
          </a:solidFill>
          <a:ln w="9525">
            <a:noFill/>
            <a:miter lim="800000"/>
            <a:headEnd/>
            <a:tailEnd/>
          </a:ln>
        </p:spPr>
        <p:txBody>
          <a:bodyPr wrap="none" anchor="ctr"/>
          <a:lstStyle/>
          <a:p>
            <a:pPr fontAlgn="base">
              <a:spcBef>
                <a:spcPct val="0"/>
              </a:spcBef>
              <a:spcAft>
                <a:spcPct val="0"/>
              </a:spcAft>
              <a:defRPr/>
            </a:pPr>
            <a:endParaRPr lang="en-GB" sz="1662">
              <a:solidFill>
                <a:prstClr val="black"/>
              </a:solidFill>
              <a:cs typeface="Arial" pitchFamily="34" charset="0"/>
            </a:endParaRPr>
          </a:p>
        </p:txBody>
      </p:sp>
      <p:sp>
        <p:nvSpPr>
          <p:cNvPr id="20" name="Text Placeholder 19"/>
          <p:cNvSpPr>
            <a:spLocks noGrp="1"/>
          </p:cNvSpPr>
          <p:nvPr>
            <p:ph type="body" sz="quarter" idx="10"/>
          </p:nvPr>
        </p:nvSpPr>
        <p:spPr>
          <a:xfrm>
            <a:off x="466122" y="254480"/>
            <a:ext cx="8231262" cy="421200"/>
          </a:xfrm>
        </p:spPr>
        <p:txBody>
          <a:bodyPr>
            <a:noAutofit/>
          </a:bodyPr>
          <a:lstStyle>
            <a:lvl1pPr algn="l" rtl="0" eaLnBrk="0" fontAlgn="base" hangingPunct="0">
              <a:spcBef>
                <a:spcPct val="0"/>
              </a:spcBef>
              <a:spcAft>
                <a:spcPct val="0"/>
              </a:spcAft>
              <a:buNone/>
              <a:defRPr lang="en-US" sz="2585" b="1" kern="1200" dirty="0" smtClean="0">
                <a:solidFill>
                  <a:srgbClr val="892034"/>
                </a:solidFill>
                <a:latin typeface="+mj-lt"/>
                <a:ea typeface="+mj-ea"/>
                <a:cs typeface="+mj-cs"/>
              </a:defRPr>
            </a:lvl1pPr>
            <a:lvl2pPr>
              <a:buNone/>
              <a:defRPr sz="2677">
                <a:latin typeface="Arial" pitchFamily="34" charset="0"/>
                <a:cs typeface="Arial" pitchFamily="34" charset="0"/>
              </a:defRPr>
            </a:lvl2pPr>
            <a:lvl3pPr>
              <a:buNone/>
              <a:defRPr sz="2677">
                <a:latin typeface="Arial" pitchFamily="34" charset="0"/>
                <a:cs typeface="Arial" pitchFamily="34" charset="0"/>
              </a:defRPr>
            </a:lvl3pPr>
            <a:lvl4pPr>
              <a:buNone/>
              <a:defRPr sz="2677">
                <a:latin typeface="Arial" pitchFamily="34" charset="0"/>
                <a:cs typeface="Arial" pitchFamily="34" charset="0"/>
              </a:defRPr>
            </a:lvl4pPr>
            <a:lvl5pPr>
              <a:buNone/>
              <a:defRPr sz="2677">
                <a:latin typeface="Arial" pitchFamily="34" charset="0"/>
                <a:cs typeface="Arial" pitchFamily="34" charset="0"/>
              </a:defRPr>
            </a:lvl5pPr>
          </a:lstStyle>
          <a:p>
            <a:pPr lvl="0"/>
            <a:r>
              <a:rPr lang="en-US" dirty="0" smtClean="0"/>
              <a:t>Click to edit Master text styles</a:t>
            </a:r>
          </a:p>
        </p:txBody>
      </p:sp>
      <p:sp>
        <p:nvSpPr>
          <p:cNvPr id="9" name="Text Placeholder 18"/>
          <p:cNvSpPr>
            <a:spLocks noGrp="1"/>
          </p:cNvSpPr>
          <p:nvPr>
            <p:ph type="body" sz="quarter" idx="24"/>
          </p:nvPr>
        </p:nvSpPr>
        <p:spPr>
          <a:xfrm>
            <a:off x="1334966" y="6059489"/>
            <a:ext cx="5593373" cy="573087"/>
          </a:xfrm>
        </p:spPr>
        <p:txBody>
          <a:bodyPr anchor="b"/>
          <a:lstStyle>
            <a:lvl1pPr marL="164127" indent="-164127">
              <a:buNone/>
              <a:defRPr sz="831"/>
            </a:lvl1pPr>
          </a:lstStyle>
          <a:p>
            <a:pPr lvl="0"/>
            <a:endParaRPr lang="en-US" dirty="0"/>
          </a:p>
        </p:txBody>
      </p:sp>
    </p:spTree>
    <p:extLst>
      <p:ext uri="{BB962C8B-B14F-4D97-AF65-F5344CB8AC3E}">
        <p14:creationId xmlns:p14="http://schemas.microsoft.com/office/powerpoint/2010/main" val="82856774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1.jpeg"/></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4.jpeg"/><Relationship Id="rId3" Type="http://schemas.openxmlformats.org/officeDocument/2006/relationships/slideLayout" Target="../slideLayouts/slideLayout5.xml"/><Relationship Id="rId7" Type="http://schemas.openxmlformats.org/officeDocument/2006/relationships/theme" Target="../theme/theme2.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slideLayout" Target="../slideLayouts/slideLayout8.xml"/><Relationship Id="rId5" Type="http://schemas.openxmlformats.org/officeDocument/2006/relationships/slideLayout" Target="../slideLayouts/slideLayout7.xml"/><Relationship Id="rId4" Type="http://schemas.openxmlformats.org/officeDocument/2006/relationships/slideLayout" Target="../slideLayouts/slideLayout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6.xml"/><Relationship Id="rId13" Type="http://schemas.openxmlformats.org/officeDocument/2006/relationships/image" Target="../media/image8.png"/><Relationship Id="rId3" Type="http://schemas.openxmlformats.org/officeDocument/2006/relationships/slideLayout" Target="../slideLayouts/slideLayout11.xml"/><Relationship Id="rId7" Type="http://schemas.openxmlformats.org/officeDocument/2006/relationships/slideLayout" Target="../slideLayouts/slideLayout15.xml"/><Relationship Id="rId12" Type="http://schemas.openxmlformats.org/officeDocument/2006/relationships/theme" Target="../theme/theme3.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11" Type="http://schemas.openxmlformats.org/officeDocument/2006/relationships/slideLayout" Target="../slideLayouts/slideLayout19.xml"/><Relationship Id="rId5" Type="http://schemas.openxmlformats.org/officeDocument/2006/relationships/slideLayout" Target="../slideLayouts/slideLayout13.xml"/><Relationship Id="rId10" Type="http://schemas.openxmlformats.org/officeDocument/2006/relationships/slideLayout" Target="../slideLayouts/slideLayout18.xml"/><Relationship Id="rId4" Type="http://schemas.openxmlformats.org/officeDocument/2006/relationships/slideLayout" Target="../slideLayouts/slideLayout12.xml"/><Relationship Id="rId9" Type="http://schemas.openxmlformats.org/officeDocument/2006/relationships/slideLayout" Target="../slideLayouts/slideLayout17.xml"/><Relationship Id="rId14" Type="http://schemas.openxmlformats.org/officeDocument/2006/relationships/image" Target="../media/image9.jpe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050" name="Picture 2" descr="F:\E Drive\ppt\Templates\WB\02.jpg"/>
          <p:cNvPicPr>
            <a:picLocks noChangeAspect="1" noChangeArrowheads="1"/>
          </p:cNvPicPr>
          <p:nvPr userDrawn="1"/>
        </p:nvPicPr>
        <p:blipFill>
          <a:blip r:embed="rId4" cstate="print"/>
          <a:srcRect/>
          <a:stretch>
            <a:fillRect/>
          </a:stretch>
        </p:blipFill>
        <p:spPr bwMode="auto">
          <a:xfrm>
            <a:off x="0" y="0"/>
            <a:ext cx="9144000" cy="1047750"/>
          </a:xfrm>
          <a:prstGeom prst="rect">
            <a:avLst/>
          </a:prstGeom>
          <a:noFill/>
        </p:spPr>
      </p:pic>
      <p:sp>
        <p:nvSpPr>
          <p:cNvPr id="1027" name="Rectangle 2"/>
          <p:cNvSpPr>
            <a:spLocks noGrp="1" noChangeArrowheads="1"/>
          </p:cNvSpPr>
          <p:nvPr>
            <p:ph type="body" idx="1"/>
          </p:nvPr>
        </p:nvSpPr>
        <p:spPr bwMode="auto">
          <a:xfrm>
            <a:off x="304801" y="1371600"/>
            <a:ext cx="8534400"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76912" tIns="38456" rIns="76912" bIns="38456"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28" name="Rectangle 5"/>
          <p:cNvSpPr>
            <a:spLocks noGrp="1" noChangeArrowheads="1"/>
          </p:cNvSpPr>
          <p:nvPr>
            <p:ph type="title"/>
          </p:nvPr>
        </p:nvSpPr>
        <p:spPr bwMode="auto">
          <a:xfrm>
            <a:off x="304804" y="15878"/>
            <a:ext cx="7159626"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76912" tIns="38456" rIns="76912" bIns="38456" numCol="1" anchor="ctr" anchorCtr="0" compatLnSpc="1">
            <a:prstTxWarp prst="textNoShape">
              <a:avLst/>
            </a:prstTxWarp>
          </a:bodyPr>
          <a:lstStyle/>
          <a:p>
            <a:pPr lvl="0"/>
            <a:r>
              <a:rPr lang="en-US" smtClean="0"/>
              <a:t>Click to edit Master title style</a:t>
            </a:r>
          </a:p>
        </p:txBody>
      </p:sp>
      <p:sp>
        <p:nvSpPr>
          <p:cNvPr id="1241094" name="Rectangle 6"/>
          <p:cNvSpPr>
            <a:spLocks noGrp="1" noChangeArrowheads="1"/>
          </p:cNvSpPr>
          <p:nvPr>
            <p:ph type="sldNum" sz="quarter" idx="4"/>
          </p:nvPr>
        </p:nvSpPr>
        <p:spPr bwMode="auto">
          <a:xfrm>
            <a:off x="4516698" y="6561255"/>
            <a:ext cx="110608" cy="107722"/>
          </a:xfrm>
          <a:prstGeom prst="rect">
            <a:avLst/>
          </a:prstGeom>
          <a:noFill/>
          <a:ln w="9525">
            <a:noFill/>
            <a:miter lim="800000"/>
            <a:headEnd/>
            <a:tailEnd/>
          </a:ln>
          <a:effectLst/>
        </p:spPr>
        <p:txBody>
          <a:bodyPr vert="horz" wrap="none" lIns="0" tIns="0" rIns="0" bIns="0" numCol="1" anchor="ctr" anchorCtr="0" compatLnSpc="1">
            <a:prstTxWarp prst="textNoShape">
              <a:avLst/>
            </a:prstTxWarp>
            <a:spAutoFit/>
          </a:bodyPr>
          <a:lstStyle>
            <a:lvl1pPr algn="ctr">
              <a:defRPr sz="700">
                <a:solidFill>
                  <a:srgbClr val="000000"/>
                </a:solidFill>
                <a:latin typeface="+mn-lt"/>
                <a:cs typeface="+mn-cs"/>
              </a:defRPr>
            </a:lvl1pPr>
          </a:lstStyle>
          <a:p>
            <a:pPr defTabSz="769117" fontAlgn="base">
              <a:spcBef>
                <a:spcPct val="0"/>
              </a:spcBef>
              <a:spcAft>
                <a:spcPct val="0"/>
              </a:spcAft>
              <a:defRPr/>
            </a:pPr>
            <a:fld id="{07380733-91CD-4672-9A6E-73D7A8DAF82A}" type="slidenum">
              <a:rPr lang="en-US"/>
              <a:pPr defTabSz="769117" fontAlgn="base">
                <a:spcBef>
                  <a:spcPct val="0"/>
                </a:spcBef>
                <a:spcAft>
                  <a:spcPct val="0"/>
                </a:spcAft>
                <a:defRPr/>
              </a:pPr>
              <a:t>‹#›</a:t>
            </a:fld>
            <a:endParaRPr lang="en-US" dirty="0"/>
          </a:p>
        </p:txBody>
      </p:sp>
      <p:pic>
        <p:nvPicPr>
          <p:cNvPr id="7" name="Picture 2"/>
          <p:cNvPicPr>
            <a:picLocks noChangeAspect="1" noChangeArrowheads="1"/>
          </p:cNvPicPr>
          <p:nvPr userDrawn="1"/>
        </p:nvPicPr>
        <p:blipFill>
          <a:blip r:embed="rId5" cstate="print"/>
          <a:srcRect/>
          <a:stretch>
            <a:fillRect/>
          </a:stretch>
        </p:blipFill>
        <p:spPr bwMode="auto">
          <a:xfrm>
            <a:off x="8239859" y="532190"/>
            <a:ext cx="246542" cy="228998"/>
          </a:xfrm>
          <a:prstGeom prst="rect">
            <a:avLst/>
          </a:prstGeom>
          <a:noFill/>
          <a:ln w="9525">
            <a:solidFill>
              <a:schemeClr val="bg1">
                <a:lumMod val="65000"/>
              </a:schemeClr>
            </a:solidFill>
            <a:miter lim="800000"/>
            <a:headEnd/>
            <a:tailEnd/>
          </a:ln>
        </p:spPr>
      </p:pic>
      <p:sp>
        <p:nvSpPr>
          <p:cNvPr id="9218" name="AutoShape 2" descr="data:image/jpeg;base64,/9j/4AAQSkZJRgABAQAAAQABAAD/2wCEAAkGBxQTEhQUEhQUFRQWFx0bGRUYFxccGBUVHhgWHRwWFxUYHCggGBolGxgYITEkJSkrLi4uGSEzODMsNygtLisBCgoKDg0OGxAQGywkICY0LC4vLywsLCwsLCwvLCwsLCwsLCwsLCwsLCw0LCw0LCwsLCwsLCw0LCwsLCwsLCwsLP/AABEIAOEA4QMBEQACEQEDEQH/xAAcAAEAAgMBAQEAAAAAAAAAAAAABgcEBQgDAQL/xABJEAABAwIBBwkDCAcHBQEAAAABAAIDBBEFBgcSITFRgRMiMkFhcYKRoRRykhcjQlJiorHBM1Rjc5Oy4RVDU6PR0uIWNIPC8CT/xAAaAQEBAAMBAQAAAAAAAAAAAAAABQIDBAYB/8QALhEAAgICAQMCBAYDAQEAAAAAAAECAwQREiExUUFhBRMUgRUyYnGRsSJSoUNC/9oADAMBAAIRAxEAPwC8UAQBAEAQBAEAQBAR/GMs6KmuJJ2lw2sZz3X3EN2Hvst9eNZPsjTPIrh3ZHqDOV7TUxQU1O46brF8jgNFu1ztBt72aCdoW+WFwg5TZojmc5qMUWCuE7QgNVlTiopaSabrYzm++dTR8RC20185qJrtnwg5HO8mLTu6U8zu+R5/Eq8q4Lsl/BCds36s96fKKrZ0Kmcf+Rx9CVi6a33ij6r7F2kzb0WcTEI/7/TG57GH1ADvVapYdL9DbHMtXqSTDc7zxqqKdrh9aNxB+F17+YXPP4ev/lnRD4h/siY4PnBoZ7DleSd9WXmfe6PquSeJbD03+x1Qyqp+uv3JS1wIuCCD1hcx0n1AEAQBAEAQBAEAQBAEAQBAEAQBAQnKfOTTU12Rf/olGqzTZjT9qTr7hfguynDnPq+iOS7MhDourKux/LWsqiQ+UsZ/hx3a23bY3dxJVKrGrr7L+SbZlWT9dEdXQc5ZuZTCdKSapI1MHJt942c494AaPEVN+IWdFD7lLAr6uf2LcUsphAVfnrxazYaZp6RMj+4amDidI+EKl8Pr6uf2J2fZpKBUyqEsIAgCAIDb4HlNVUh+YlcG/UOth8B1DvFitNlELPzI3V3zr7Ms7JnOnDLZlW0Qv+uLmMnt62cbjtU67BlHrDr/AGUac2Muk+jLBikDgHNIc0i4INwRvBG1cDWjuT2ftAEAQBAEAQBAEAQBAEAQGtx7HYKSPlJ3ho6m7XPO5res/h1rZXVKx6ijXZZGtbkUtldl7UVmkxt4oDq5Np1vH7R3X3DV3qvRiQr6vqyTflys6LoiIrrOQIAgOishcJ9mooYyLPLdN/vu1kcNQ4KBkWc7Gy/j18K0jfrQbggOc8t8W9prZ5Abt0tFnuN1AjsNieKv49fCtIg5NnOxs0S3mgIAgCAIAgCA3+S+V1RQu+adpRk86J3QPaPqntHG60XY8Le/fydFOROvt2LryVytgrmXjOjIBzonEaTe0fWb2j0Ue7HnU+vbyV6b42rob9aDcEAQBAEAQBAEAQBARvLPK6Kgj12fM4cyLf8Aadubfz6l0UY8rX7Gi++NS69yicaxiaqlMs7y5x2D6LR9VreoK1XXGtaiRbLJWPcjAWw1hAEBvch8J9qrYYyLs0tJ+7QbrN+wkBviWjIs4Vtm/Gr52JHRigF4IDQZd4t7NQzSA2eW6DPfdqBHdrPBb8evnYkacifCts51V8gBAEAQBAEAQBAEB7UdU+J7ZI3OY9puHNNiCsZRUlpmUZOL2i7MgsvWVloZ7MqANXU2Xtbudvb5dkfJxXX/AJR7f0V8fKVn+L7/ANk3XGdgQBAEAQBAEAQEby2yrZQQ31Omf+jj3n6ztzR67F0Y9Dtl7Gi+9VR36lB4jXSTyOllcXveblx/DsHYrkIKC0iHObm9sxlkYhAEAQFtZlMJsyapcOkRGzuGtx4ktHhUr4hZ1UCpgV6TkWepxRCAqTPXi15IaYbGDlHe8btaO8DS+IKp8Pr6Of2JmfZ1UPuViqRNCAIAgCAIAgCAIAgP1G8tIc0kEEEEaiCNhB6ivjW+h9T11Rd2bjLYVbeQnIFQ0ajqHLNH0gPrDrHEdkfKxvlvlHt/RYxcn5i4y7/2TlcR2BAEAQBAEBrcocZjpIHzSnU3YOt7upg7T/VbKq3ZLijCyxVx5M53xzF5KqZ80pu5x1Dqa3qY3cAr1darjxRBssdkuTMBbDWEAQBAfWNJIAFyTYDedy+H1Lb0dKZMYWKalhhG1jBpdrzrcfiJXnrZ85uR6CqHCCibRazYfHOABJ1AaydwQHNWUuKGpqpp+p7zo9jBqaPhAXoaYcIKJ5+6fObkaxbTUEAQBAEAQBAEAQBAEB60tS+N7ZI3Fr2m7XDaCOtYyipLTMoycXtHQOQ2U7a6nDtQlZqkYOp3U4fZcBfzHUoeRQ6pa9PQuY9ytjv1JGuc3hAEAQBAULnJyo9sqNGM3ghJDLHU930pO2+wdnereJR8uG33ZFy7/mS0uyIgus5AgCAIAgJTm0wn2iviuLsi+dd4SNEfEW+RXLl2cKn79DqxK+di9up0AoZbCAiuczFvZ6CWxs+W0bfF0vuaS6cSvnavbqc+VZwrZQCukIIAgCAIAgCAIAgCAIAgCA3OSWPvoqlkzbluyRv14ztHeNo7QtN9SthxN1Frrns6KpKlsrGyRkOY9oc0jYQRcFQJJxemXk01tHsvh9CAICF508ofZqXk2G0s92i21rPpu7NRA8XYuvDp5z2+yOTMt4Q0u7KKVsihAEAQBAEBc2ZnCdCmfO4c6Z1m/u2avV2l5BSM+zc1HwV8GvUOXksNcB3BAUxnmxblKmOAHVC25999j6NDfMqvgV6g5eSTn2bko+CvV3nAEAQBAEAQBAEAQBAEAQBAEBbWZvKHSa6jedbbviv9X6TOB18TuUrPp0/mL7lTBu2uDLPU4ohAEBz1nCxr2qtkcDdkZ5Nm7RaTdw73XPcQruLV8utLz1IeVbzsfsRtdJzBAEAQBAelNA6R7WMF3PcGtG8k2HqvjaS2z7FNvSOmsIoGwQRQt6MbA0dtht4nWvOTk5ycn6nooRUYpIy1iZBAVdi2a2aeaWZ9UzSkeXH5t2q51DpbALDgqMM6MIqKj29yfPCc5OTkYnyPyfrTP4R/3LP8RX+v/TH8P/V/ww6/NNVMF4pYZbdXOY491wR5kLOOfB900a5YE1+V7ILXUUkLzHKxzHt2tcLH+o7V2xkpLaZxSi4vTR4LIxCAnWSebl9ZTtnM3JBxOi3QvdoNtLaOsHyXDfmKufHWzupw3ZDk3o3PyPH9a/yv+S1fiP6Tb+H/AKh8jx/Wv8r/AJJ+I/pH4f8AqHyPH9a/yv8Akn4j+kfh/wCofI8f1r/K/wCSfiP6R+H/AKjyqMz8luZUsJ3OYQDxBNvJfV8RXrE+P4e/SRCsosl6micBOzmnZI3Wxx3B1tR7DYrsqvhb+VnHbROr8xpluNIQGdgmJupp4p2bY3XtvGwt4tJHFa7IKcXF+psqm4TUkdLUtQ2RjXsN2vaHA7wRcLzzTT0z0Ce1tHqvh9NDlxivs1DPIDZ2josP23c0Ed178Fux6+diRpyJ8K2znRegIAQBAEAQBATXNLhPLVwkI5sDS8++btaPxPhXHm2ca9eTtwq+Vm/BeiilgIAgCAIAgIJncwNstIZwBykFjfrMZNi09lyDwO9duFa4z4+jOPNqUocvVFIqyRj1pKZ0j2RsF3PcGtHaTYepWMpKKbZlGLk0kdNYXRNghjiZ0Y2Bo4C1152cnKTkz0MYqMUkZSxMggCAIAgMTFcOjqInwytDmPFiPwI3EHWCsoTcJKSMZwU48Wc04lSGKaWI6zHI5hO8tcR+S9FCXKKfk89OPGTXgx1kYhAXjmhxXlaLkybugcW9ugec3hrI8Ki51fGzfks4VnKvXgnC4zsKvz3YhZlPAOtzpHcBot/md5Kl8Ph1cvsTviE+iiVMqhLCAIAgCAIC8s0eE8jRcoRZ07tLwDUz8z4lFzbOVmvBawq+Ne/JN1xnWEBTOcrK6cVroqeaSNkTQ06DiA5+1xNjrtcN4FVsTHg69yW9krKyJqzUXrRqcl8Yrqmrhh9rqLPfzvnHdAc533QVtuqqhBy4o1022zmo8mX4ohZCAjWceoDMOqb/AEmho73OAXRirdsTRkvVTOe1eIJN80eE8tW8oRdsDdLxnU0fzHwrizrONevJ24MOVm/BeSjFgICF51cedTUgbE8slmdZrmmzg1ti4g+Q8S68OpTnt9kcmZa4Q6d2VB/1PWfrU/8AEf8A6qr8iv8A1RL+fZ/sy+MjKaRlHCJ3vfK5um5zySbu1htzuBA4KLe4ux8V0LVKaguXc3a0m0/L3gAk6gBcncEBzHjFUJaiaUbJJXvHc55P5r0dceMEvB52yXKbZiLMwCAn2ZrENCsfEejLGfjYbj7umuHPhutS8HdgT1NryXWo5XKKzuVmniDm9UTGN4kaZ/nCtYMdVb8kbOlu3Xgha7DjCAIAgCAysLonTzRwt2yPa0dlyBfgNfBYTlxi5P0M648pKJ01SU7Y2MjYLNY0NA3ACw/Bedk23tnoUklpHqvh9MTFa5sEMkz+jGwuPbYbOOxZQi5SUV6mM5KMW2czVVQ6R7nvN3PcXOO8k3K9FFKK0jz0pOT2yy8ymE3fNUuGpoEbD2nW/wBNEcSp/wAQs6KH3KGBX3mWypZTCAqnPZi36GlB/av9WsH858lT+H195/Ym59naH3KsVMmF6ZpcJ5GhEhHOndp+DY0d1gT4lFzbOVmvBaw6+Ne/JNVxnWEBRWdnFuWrjGOhA3QHvGxcfOw8KtYVfGvfkjZtnKzXg0mR2E+1VkMRF2l13+43W6/eBbit19nCtyNWPXzsSOkF58vBARTObivs9BLY2fL823xdI/CHLpxK+dq9upzZVnCp+/QoFXSGEAQG4yPq+SrqZ+wCVoPuuOifRxWm+PKuS9jdjy42RZ0ivPl85xy2n06+qd+1cPh5v5K/jrVUSDkvdsjSLeaAgCAIAgLBzNYTylU+dw5sLbD94/UPJod5hcGfZqCj5O/Ar3Jy8F0KQVggK8zzYtoUzKcdKZ1z7jCD6u0fIrvwK9zcvBw51mocfJTKrkg6MyIwn2WihiIs7R0n++7nEHuvbgvP5FnOxsv0V8K0jerSbgSgObsrsW9qrJpr3aXWZ7jdTfQX4r0FFfCtRIGRZzsbMLCKB088ULdsjw3uBOs8Bc8FnZNQi5P0MK4c5KKOmaaBsbGsYLNY0NaNzQLAeQXnW23tnoUklpHqvh9MPGMQbTwSzO2RsLu+w1DvJsOKzhBzkor1MZy4xcmczVE7nvc9xu57i5x3uJuT5leiSSWkedk23tlo5k8J/TVRH7Jno55/kHAqb8Qs7Q+5SwK+jn9i1FMKQQFNZ58W06mOnadULbuH232OvtDQPiVbAr1By8krPs3JR8FdqgTwgCA/UUmi4O3EHyN18a2tH2L09nR/9sDePRef4HoORz3jj9KpnO+aQ/fcrtfSC/ZEK387/cwlsNYQBAEAQF+5scJ9noI7iz5fnHb+dbRHwhvqoeXZztft0LmJXwrXv1JYuU6QgKAzmYt7RXy2N2RfNN8N9I/HpeQVzEr4VL36kTLs52P26GJkJhPtNdDGeiHab/cZrI4mw4rLJs4VtmONXzsSOilBLoQEaziYt7NQTOBs945Nne7UTwbpHgujFr52pGjJs4VtnPavEEsPMzhPKVMk7hqhbZvvvuNXc0O+ILgz7NQUfJ34Fe5OXguZSCsEBXeefFtCmjp2nnTOu792zX6uLfIrvwK9zcvBw51mocfJTQCrEk6RyRwr2WjhhtzmsBf751u9SV5++znY5F+mHCCibhajaedRMGNc9xs1oJJ3AC5K+pbekfG9LZzNjGIOqJ5ZnbZHl3cCdQ4Cw4L0VcFCKivQ89ZNzk5Mw1mYBAEB8dsQ+ovf+zmdvmofNl3gilcZj0aidv1ZXjye4KzW9wT9kRbVqbXuYazNYQBAEBssnMLNTVQwD+8eAexg1uPwgrXbPhByNtMOc1E6VY0AAAWAFgNwXnT0B+kBrMpsUFNSzTdbGHR7XnU0fEQtlUOc1E12z4Qcjmp7iSSdZJuTvO9ehXQ8+3vqW1mUwi0c1S4a3nk2H7IsXEdhdYeFS/iFm2ofcqYFek5lnKcUAgKez04tpzxU7TqibpuH23bL9oaL+NVfh9eoufkl59m5KBW6ok4v/NphPs9BFcWfL847xdEcGaKhZdnO1+3Qu4tfCtEqXMdAQHP2cnFvaK+Ug3bH803uaTf7xcrmJXwqXv1ImXZztft0Pxm7wn2mvhaRdjDyju5usDi7RHFfcqzhU/4PmLXzsXsdCKEXAgIXnYxbkaFzAedO7kx7u157rC3iXXhV8rN+Opy5lnGvXkopWyIEAQBAfHIfUXh/bUf/AMR/qonymW/moqnLOHQr6pv7Zx8zf81Vx3uqL9iTkLVsjTLcaQgCAICzcymE6Uk1S4amARsP2jrceADR4lN+IWdFD7lLAr6uZbillMICsM9eLWZDTNOtx5R4+yLhoPYSSfCqPw+vq5/Yn59mkolTNaSQALkmwG87lUJaWzpXJrCxTUsMI2sYA4737XHi4leetnzm5HoKocIKJs1rNh+JpA1pc42DQSTuAFyV9S30DejmjHcRNRUSzO/vHkjsb9EcGgDgvQ1Q4QUTz1s+c3I9MmcLNTVQw9T3jS7GDW4/CCvl1nCDkfaa+c1E6Va0AADUBsHYvPHoD6gNVlRiopaSabrYw6Pa86mj4iFsphzmomu2fCDkc2OcSbk3J2k7Sd5XoTz7ey4My2E6EEtQdsrtFvuMvcjvcSPCpWfZuSh4KuBXqLl5LIU87wgKPzvYtytbyQPMgaG/+Q63Hy0RwVnBr418vJHzrOU+Pggy7TiCAIAgPrGaRAG0m3mvjeup9S2zoX+wh9QKD8z3L3D2KpzsUmhiMh6pGsf90NPqy/FVMKW6kvBLzY6t35Ieus5AgCAIDonITCfZqGGMizy3Tfv03ayD3ahwUDJs52Nl/Hr4VpEgWg3BAc65dYt7TXTSA3aHaDPcbq1d5ueKv41fCtIhZNnOxszM2WE+0V8dxdkXzjuHRHxlvkVhmWcKn79DLDr5WL2L+UMthAQ7Ori3IUD2jpTnkx7pBLz3aII8QXXh187d+Opy5lnCv9+hQ6tkQs7MphN3zVJ2NHJt942c494Gj8RU34hZ0UPuUsCvvP7FtqWUwgKvz14tZsNM09ImR/cNTBxJcfCFS+H19XP7E7Ps0lAqiKMucGtF3OIAG8k2A81Tb0tsmJbekdMYFhwp6eKFuyNgHees8Tc8V52yfOTkz0NcOEVFGesDMxsTrWwwySv6MbC48BeyyhFykooxlJRTbOZaypdLI+R/Se4ud7ziSfUr0UYqKSR56UuTbPFZGIQBAEBtMlqTlaymj+tMy/uhwLvugrVdLjXJ+xtojysSOlV549AVVnuw/wD7ecfajd/M3/3VP4fPvH7k34hHopFVqmTAgCA3uQ+E+01sMf0Q4Pf7jdZHHUOK0ZFnCts341fOxI6MUAvBAaHLjF/ZaKaUdLR0We+46IPC9+C3Y9fzLEjTfZwrbOdAvQEAujM1hPJ0r5yOdO7V+7ZcD7xd6KPn2bnx8FjBr4w5eSwVwnaEBSWeHFuVrBCDzYG2I/aO1n7uiPNWMGvjXy8kjOs3Pj4IGu44TovIbCfZqKGMizi3Tf77tZHC9uC8/kWc7Gy/RDhWkb5aTcEBznlvi3tNbPIDdulos9xvNFuw2J4q/j18K0iDk2c7GzZZrMK5evYSObCDId1xYNHxEHwla8yzjU156GzDhys34L6UQtBAV/nkxbk6VkAPOndr/dssT94tHmu7Ar5T5eDizrOMOPkpZWCOEAQBAEBOcz+H8pXcoRzYY3Ov9p3NHoXHguLOnqvXk7cGG7N+C8FGLBG84eFe0UEzQLuYOUbv0ma7DtIuOK6MWzhan9jRkw51tHPSvEEIAgLazKYTZk1S4a3Hk2H7IsXEdhOiPCpXxCzqofcq4Fek5lnqcUAgKlz14td8NM06mjlHjtOpvoHHiFU+H19HP7EzPs7QK1pKd0kjI2a3PcGt95xAHqVQlJRTbJ8Y8mkjprC6JsEMcTejGwNHAWvx2rzs5OUnJ+p6GEVGKSMpYmR4V9W2KN8j9TWNLj3AXWUYuTSR8lJRW2cyV9W6aV8r+lI4uPeTdeijFRioo87OTlJtm3yGwn2mthjIu0O037tBus37CQG+JasmzhW2bcavnYkdFqAXggPjhcWOsFAan/pai/U6X+BH/tW359v+z/lmv5Vf+q/gy6DCoIL8hDFFpbeTY1t7bL6IF9qxlOUvzNsyjCMey0ZiwMggKBzmYyKmufom8cQ5NpGw26R+IkdwCuYlfCtb7siZlnOz2RFF1HKEAQBAEBdWZvC+TpHTHbO/V7jLtH3tP0UfPnuzj4LGDDVfLyT9cJ2nwhAc6ZbYN7JWSxW5hOmz924kgcNbfCr+PZ8ytMg5Ffy7GjRLeaAgJTg+X1XTQshi5IMZe12XOskm5vrNyuWzErnLk9nVXlzhHitGb8qVfvh/h/1WH0NXuZ/XWew+VKv3w/w/6p9DV7j66z2IrjGJyVMz5pjd77XsLDUAAAOoWC6q4KEeMTlssc5cmfMKxB9PMyaPR02G7dIXF7EbOKTgpxcWK5uEuSJX8qVfvh/h/wBVy/Q1e51fXWew+VKv3w/w/wCqfQ1e4+us9jCxjL+sqYXwyOj0H20tFliQCDa99mpZ14lcJckYWZdk48WRZdRyltZlMJsyapcOkRGzuGtx4ktHhUr4hZ1UCrgV6TmWepxQCAj+OZZ0lJJyU8ha/RDrBj3aje1y0HXqW+vGssW4o02ZFdb1Jmv+UzDv8V/8KT/as/orvH/Ua/rKvI+UzDv8V/8ACk/2p9Fd4/6h9ZV5Py/Odh4GqR57BE/8wAvv0V3j/o+sq8kPyszoPmY6Kka6JrtRlcRpkdYaBqb33J7l10YKi9z6+xyXZzktQ6FcKgTwgCAIAgMnDaF88scMfTkcGjj1nsG3gsJzUIuTM4Qc5KKOmMPo2wxMiYLNjaGjuAsvPSk5NtnoYxUUkjIWJ9CAgWdzJ/l6YVDBeSDWbbXRHpfD0u7SXbhXcZ8X2f8AZxZtXOHJd0UmrJHCAIAgCAIAgCAIAgPrWkkAC5OoAdZ3L4fUtnSmTOFimpYYRtYwaXa863H4iV562fObkegqhwgom0Ws2HxzgASdQG07ggOaspsUNTVTTdT3nR7GDU0fCAvQ018IKJ5+6znNyNYtpqCAIAgCAIAgCAIC0MzWT93PrHjU27Ir7/pvHDm8XKbn3f8AmvuUsGn/ANH9i2VLKYQBAfHNBBBFwdoPWEBz3l7k0aGpLWg8i/nRH7PWwne0m3dY9au41/zYb9fUh5NPyp+3oRtdJzBAEAQBAEAQBAEBKc2mE+0V8VxdsXzrvCRoj4i31XLl2cKn79DqxK+di9up0AoZbCAiuczFvZ6CWxs+X5tvi6R4M0l04lfO1e3U58qzhWygFdIQQBAEAQBAEAQBAbLJ7B31dQyCPa463dTGDpOPcPWw61qtsVcXJm2qt2SUUdHYZQsgiZFGLMjaGgdg6zvJ2qBOTlJyZejFRWkZKxMggCAIDS5W5PMrad0TrB22N/1H21Hu6iNy3UWuqfJGq6pWR4s55xGhfBK+KVui9hsR+Y3g7QVehNTXJEGcHCXFmMsjEIAgCAIAgCAIC5szOE8nTPncOdM6zf3bNXq7S8gpGfZuaj4K+DXqHLyWGuA7ggKYzzYtylSyBp1Qtu7332Po0N+IqvgV6g5eSTn2bko+CvV3nAEAQBAEAQBAEB9Y0kgAEkmwA1knqAHWV8PqWy+s3eSYoodKQD2iUAvP1B1Rg9nXvPcFEysj5sunZFvGo+VHr3ZLlynSEAQBAEAQEOzg5GNrY+Ujs2pYOadgkb9Rx/A9XFdeLkup6fY5cnHVq2u5RdRA5jnMe0tc02LSLEHcQrSaa2iLKLi9M819PgQBAEAQBAelNA6R7WMF3PcGtG9xIA9SvjaS2z7FbekdNYRQNghihb0Y2Bo7bDbxOtecnJyk5P1PRQioxSRlrEyPKqqGxsc95s1jS5x3AC5PkF9SbekfG0ltnM2LV7p5pZnbZHl3dc6hwFhwXooQUIqK9Dz1k3OTkzEWZgEAQBAEAQBAEBcGbHIcw2qqlvzpF44ztjBHTcOp53dXfsk5mTy/wj29StiY3H/OXcslTzvCAIAgCAIAgCAhuXuQ7K1pkjsypaNTuqQD6L/yd1Lrxsp1PT7HLkYytW13KPrqOSGR0crCx7TYtO0f6jtVmMlJbRGlFxemeCyMQgCAIAgJrmlwnlq4SHowN0z75u1o/E+FcWbZxr15O3Cr5WcvBeijFgICE528W5GhMYPOndoeDa491gG+JdmFXys34OTMs4168lGK0RQgCAIAgCAID9MYSQGgkk2AAuSTsAHWV8b0fUtlv5vs3oh0aisaDLtZEbER/advfu3d+yVk5fL/ABh2KuNicf8AKfcshTzvCAIAgCAIAgCAIAgNFlVkrBXMtKLPb0JW9JvZ9pvYVupvlU+hpuojatMpLKnJGooXfON0oz0ZWg6B7D9V3YeF1ZpyIWrp38Ee7HnU+vbyaBbzQEAQBAXlmjwnkaLlCLPndpdugLhnpc+JRc2zlZrwWsKvjXvyTdcZ1hAUZnbxblq7kwbtgaGdmmdbj/KPCrODXxr35I+dPlZrwQldpxBAEAQBAEBssCwKerk0IGFx63bGMG9ztg/FarLYVrcmba6Z2PUUXVkZkLDRAPdaWotrkI1N3iNvV37T2bFIvypW9OyK9GNGrr3ZLVynSEAQBAEAQBAEAQBAEAQH4mia9pa9oc0ixa4AgjcQdRC+ptPaPjSa0yusps1cUl30buSft5N2uM+6drPUdy76c6Uek+v9nDdgxl1h0KxxrAKikdaoiczXYO2sd3PGo/iqNd0LPysnWUzr/MjWLaajKwqhdPNFC3bI8N7rnWeA18FhOShFyfoZ1x5SUTpqkp2xsZGwWaxoaBuAFgvOttvbPQpaWkeq+H0xcVrmwQySv6MbC49ths47FlCLlJRRjOSjFtnMtVUOke+R5u57i5x7Sbn1K9FFKK0jz0pOTbZ5LIxCAIAgMrDcNlqH6EEb5Hbmi9u87AO9YTnGC3J6M4Vym9RRZGTWag6n1r7fsYz6Ok/Jvmp9uf6Vr7lCrA9Z/wAFnYfQRQMEcLGxsGxrQAO/tPap0pSk9yZQjFRWkZKxMggCAIAgCAIAgCAIAgCAIAgCA/EsTXAtcA5p2ggEEdoO1fU9dg1siGM5tKKa5Y10Dj1xnm39w3b5WXVXm2x79f3OWeHXL00YOSObo0dWJ3StlY1jtDmlrg82FyLkdHS6+tZ35nzK+OtGFGJ8ufLeywFwnaEBXuebFuTpWU4POmdcj7DCD/No+RXdgV7ny8HFnWahx8lMXVgjnpFC53Ra53cCfwXxtLuZKLfZG0oslayXoUsx7SwtHxPsFqlfXHvJGyOPZLtFkkw3NVWP/SuihHadJ3k3V6rnnn1rt1OiOBN93omOD5q6SKxmL53dp0GfC038yVyTzrJfl6HXDBrj36k1o6OOJoZExrGjY1oAHkFxyk5PbZ1qKitI918PoQBAEAQBAEAQBAEAQBAEAQBAEAQBAEAQBAEBCM422Hud+S68X1OXJ9CN4V+mbw/JdE/ymmH5iysK2KfM7YmxWBmEAQBAEAQBAEAQBAEAQBAf/9k="/>
          <p:cNvSpPr>
            <a:spLocks noChangeAspect="1" noChangeArrowheads="1"/>
          </p:cNvSpPr>
          <p:nvPr userDrawn="1"/>
        </p:nvSpPr>
        <p:spPr bwMode="auto">
          <a:xfrm>
            <a:off x="0" y="-1041400"/>
            <a:ext cx="2143125" cy="2143125"/>
          </a:xfrm>
          <a:prstGeom prst="rect">
            <a:avLst/>
          </a:prstGeom>
          <a:noFill/>
        </p:spPr>
        <p:txBody>
          <a:bodyPr vert="horz" wrap="square" lIns="91440" tIns="45720" rIns="91440" bIns="45720" numCol="1" anchor="t" anchorCtr="0" compatLnSpc="1">
            <a:prstTxWarp prst="textNoShape">
              <a:avLst/>
            </a:prstTxWarp>
          </a:bodyPr>
          <a:lstStyle/>
          <a:p>
            <a:pPr defTabSz="769117"/>
            <a:endParaRPr lang="en-US" sz="1500" dirty="0">
              <a:solidFill>
                <a:prstClr val="black"/>
              </a:solidFill>
            </a:endParaRPr>
          </a:p>
        </p:txBody>
      </p:sp>
      <p:sp>
        <p:nvSpPr>
          <p:cNvPr id="3" name="Rectangle 2"/>
          <p:cNvSpPr/>
          <p:nvPr userDrawn="1"/>
        </p:nvSpPr>
        <p:spPr>
          <a:xfrm>
            <a:off x="152400" y="6596390"/>
            <a:ext cx="3243196" cy="261610"/>
          </a:xfrm>
          <a:prstGeom prst="rect">
            <a:avLst/>
          </a:prstGeom>
        </p:spPr>
        <p:txBody>
          <a:bodyPr wrap="none">
            <a:spAutoFit/>
          </a:bodyPr>
          <a:lstStyle/>
          <a:p>
            <a:pPr defTabSz="769117"/>
            <a:r>
              <a:rPr lang="en-US" sz="1100" b="1" dirty="0" smtClean="0">
                <a:solidFill>
                  <a:prstClr val="black"/>
                </a:solidFill>
              </a:rPr>
              <a:t>© Copyright HCL Technologies Limited 2013</a:t>
            </a:r>
            <a:endParaRPr lang="en-US" sz="1100" b="1" dirty="0">
              <a:solidFill>
                <a:prstClr val="black"/>
              </a:solidFill>
            </a:endParaRPr>
          </a:p>
        </p:txBody>
      </p:sp>
      <p:sp>
        <p:nvSpPr>
          <p:cNvPr id="10" name="Rectangle 9"/>
          <p:cNvSpPr/>
          <p:nvPr userDrawn="1"/>
        </p:nvSpPr>
        <p:spPr>
          <a:xfrm>
            <a:off x="8001000" y="6642847"/>
            <a:ext cx="998991" cy="261610"/>
          </a:xfrm>
          <a:prstGeom prst="rect">
            <a:avLst/>
          </a:prstGeom>
        </p:spPr>
        <p:txBody>
          <a:bodyPr wrap="none">
            <a:spAutoFit/>
          </a:bodyPr>
          <a:lstStyle/>
          <a:p>
            <a:pPr defTabSz="769117"/>
            <a:r>
              <a:rPr lang="en-US" sz="1100" b="1" dirty="0" smtClean="0">
                <a:solidFill>
                  <a:prstClr val="black"/>
                </a:solidFill>
              </a:rPr>
              <a:t>Confidential</a:t>
            </a:r>
            <a:endParaRPr lang="en-US" sz="1100" b="1" dirty="0">
              <a:solidFill>
                <a:prstClr val="black"/>
              </a:solidFill>
            </a:endParaRPr>
          </a:p>
        </p:txBody>
      </p:sp>
    </p:spTree>
    <p:extLst>
      <p:ext uri="{BB962C8B-B14F-4D97-AF65-F5344CB8AC3E}">
        <p14:creationId xmlns:p14="http://schemas.microsoft.com/office/powerpoint/2010/main" val="2056369073"/>
      </p:ext>
    </p:extLst>
  </p:cSld>
  <p:clrMap bg1="lt1" tx1="dk1" bg2="lt2" tx2="dk2" accent1="accent1" accent2="accent2" accent3="accent3" accent4="accent4" accent5="accent5" accent6="accent6" hlink="hlink" folHlink="folHlink"/>
  <p:sldLayoutIdLst>
    <p:sldLayoutId id="2147483651" r:id="rId1"/>
    <p:sldLayoutId id="2147483652" r:id="rId2"/>
  </p:sldLayoutIdLst>
  <p:transition/>
  <p:hf sldNum="0" hdr="0"/>
  <p:txStyles>
    <p:titleStyle>
      <a:lvl1pPr algn="l" rtl="0" eaLnBrk="0" fontAlgn="base" hangingPunct="0">
        <a:spcBef>
          <a:spcPct val="0"/>
        </a:spcBef>
        <a:spcAft>
          <a:spcPct val="0"/>
        </a:spcAft>
        <a:defRPr sz="2000" b="1">
          <a:solidFill>
            <a:schemeClr val="tx1"/>
          </a:solidFill>
          <a:latin typeface="+mj-lt"/>
          <a:ea typeface="+mj-ea"/>
          <a:cs typeface="+mj-cs"/>
        </a:defRPr>
      </a:lvl1pPr>
      <a:lvl2pPr algn="l" rtl="0" eaLnBrk="0" fontAlgn="base" hangingPunct="0">
        <a:spcBef>
          <a:spcPct val="0"/>
        </a:spcBef>
        <a:spcAft>
          <a:spcPct val="0"/>
        </a:spcAft>
        <a:defRPr sz="2000" b="1">
          <a:solidFill>
            <a:schemeClr val="tx1"/>
          </a:solidFill>
          <a:latin typeface="Arial" charset="0"/>
        </a:defRPr>
      </a:lvl2pPr>
      <a:lvl3pPr algn="l" rtl="0" eaLnBrk="0" fontAlgn="base" hangingPunct="0">
        <a:spcBef>
          <a:spcPct val="0"/>
        </a:spcBef>
        <a:spcAft>
          <a:spcPct val="0"/>
        </a:spcAft>
        <a:defRPr sz="2000" b="1">
          <a:solidFill>
            <a:schemeClr val="tx1"/>
          </a:solidFill>
          <a:latin typeface="Arial" charset="0"/>
        </a:defRPr>
      </a:lvl3pPr>
      <a:lvl4pPr algn="l" rtl="0" eaLnBrk="0" fontAlgn="base" hangingPunct="0">
        <a:spcBef>
          <a:spcPct val="0"/>
        </a:spcBef>
        <a:spcAft>
          <a:spcPct val="0"/>
        </a:spcAft>
        <a:defRPr sz="2000" b="1">
          <a:solidFill>
            <a:schemeClr val="tx1"/>
          </a:solidFill>
          <a:latin typeface="Arial" charset="0"/>
        </a:defRPr>
      </a:lvl4pPr>
      <a:lvl5pPr algn="l" rtl="0" eaLnBrk="0" fontAlgn="base" hangingPunct="0">
        <a:spcBef>
          <a:spcPct val="0"/>
        </a:spcBef>
        <a:spcAft>
          <a:spcPct val="0"/>
        </a:spcAft>
        <a:defRPr sz="2000" b="1">
          <a:solidFill>
            <a:schemeClr val="tx1"/>
          </a:solidFill>
          <a:latin typeface="Arial" charset="0"/>
        </a:defRPr>
      </a:lvl5pPr>
      <a:lvl6pPr marL="384558" algn="l" rtl="0" fontAlgn="base">
        <a:spcBef>
          <a:spcPct val="0"/>
        </a:spcBef>
        <a:spcAft>
          <a:spcPct val="0"/>
        </a:spcAft>
        <a:defRPr sz="2400" b="1">
          <a:solidFill>
            <a:schemeClr val="bg1"/>
          </a:solidFill>
          <a:latin typeface="Arial" charset="0"/>
        </a:defRPr>
      </a:lvl6pPr>
      <a:lvl7pPr marL="769117" algn="l" rtl="0" fontAlgn="base">
        <a:spcBef>
          <a:spcPct val="0"/>
        </a:spcBef>
        <a:spcAft>
          <a:spcPct val="0"/>
        </a:spcAft>
        <a:defRPr sz="2400" b="1">
          <a:solidFill>
            <a:schemeClr val="bg1"/>
          </a:solidFill>
          <a:latin typeface="Arial" charset="0"/>
        </a:defRPr>
      </a:lvl7pPr>
      <a:lvl8pPr marL="1153675" algn="l" rtl="0" fontAlgn="base">
        <a:spcBef>
          <a:spcPct val="0"/>
        </a:spcBef>
        <a:spcAft>
          <a:spcPct val="0"/>
        </a:spcAft>
        <a:defRPr sz="2400" b="1">
          <a:solidFill>
            <a:schemeClr val="bg1"/>
          </a:solidFill>
          <a:latin typeface="Arial" charset="0"/>
        </a:defRPr>
      </a:lvl8pPr>
      <a:lvl9pPr marL="1538234" algn="l" rtl="0" fontAlgn="base">
        <a:spcBef>
          <a:spcPct val="0"/>
        </a:spcBef>
        <a:spcAft>
          <a:spcPct val="0"/>
        </a:spcAft>
        <a:defRPr sz="2400" b="1">
          <a:solidFill>
            <a:schemeClr val="bg1"/>
          </a:solidFill>
          <a:latin typeface="Arial" charset="0"/>
        </a:defRPr>
      </a:lvl9pPr>
    </p:titleStyle>
    <p:bodyStyle>
      <a:lvl1pPr marL="200291" indent="-200291" algn="l" rtl="0" eaLnBrk="0" fontAlgn="base" hangingPunct="0">
        <a:spcBef>
          <a:spcPct val="100000"/>
        </a:spcBef>
        <a:spcAft>
          <a:spcPct val="0"/>
        </a:spcAft>
        <a:buClr>
          <a:schemeClr val="tx1"/>
        </a:buClr>
        <a:buFont typeface="Wingdings 2" pitchFamily="18" charset="2"/>
        <a:buChar char="¡"/>
        <a:defRPr sz="1300">
          <a:solidFill>
            <a:schemeClr val="tx1"/>
          </a:solidFill>
          <a:latin typeface="+mn-lt"/>
          <a:ea typeface="+mn-ea"/>
          <a:cs typeface="+mn-cs"/>
        </a:defRPr>
      </a:lvl1pPr>
      <a:lvl2pPr marL="384558" indent="-182933" algn="l" rtl="0" eaLnBrk="0" fontAlgn="base" hangingPunct="0">
        <a:spcBef>
          <a:spcPct val="100000"/>
        </a:spcBef>
        <a:spcAft>
          <a:spcPct val="0"/>
        </a:spcAft>
        <a:buClr>
          <a:schemeClr val="tx1"/>
        </a:buClr>
        <a:buFont typeface="Wingdings" pitchFamily="2" charset="2"/>
        <a:buChar char="§"/>
        <a:defRPr sz="1300">
          <a:solidFill>
            <a:schemeClr val="tx1"/>
          </a:solidFill>
          <a:latin typeface="+mn-lt"/>
        </a:defRPr>
      </a:lvl2pPr>
      <a:lvl3pPr marL="568826" indent="-176256" algn="l" rtl="0" eaLnBrk="0" fontAlgn="base" hangingPunct="0">
        <a:spcBef>
          <a:spcPct val="100000"/>
        </a:spcBef>
        <a:spcAft>
          <a:spcPct val="0"/>
        </a:spcAft>
        <a:buClr>
          <a:schemeClr val="tx1"/>
        </a:buClr>
        <a:buFont typeface="Wingdings" pitchFamily="2" charset="2"/>
        <a:buChar char="§"/>
        <a:defRPr sz="1300">
          <a:solidFill>
            <a:schemeClr val="tx1"/>
          </a:solidFill>
          <a:latin typeface="+mn-lt"/>
        </a:defRPr>
      </a:lvl3pPr>
      <a:lvl4pPr marL="761105" indent="-184268" algn="l" rtl="0" eaLnBrk="0" fontAlgn="base" hangingPunct="0">
        <a:spcBef>
          <a:spcPct val="100000"/>
        </a:spcBef>
        <a:spcAft>
          <a:spcPct val="0"/>
        </a:spcAft>
        <a:buClr>
          <a:schemeClr val="tx1"/>
        </a:buClr>
        <a:buFont typeface="Wingdings" pitchFamily="2" charset="2"/>
        <a:buChar char="§"/>
        <a:defRPr sz="1300">
          <a:solidFill>
            <a:schemeClr val="tx1"/>
          </a:solidFill>
          <a:latin typeface="+mn-lt"/>
        </a:defRPr>
      </a:lvl4pPr>
      <a:lvl5pPr marL="953385" indent="-184268" algn="l" rtl="0" eaLnBrk="0" fontAlgn="base" hangingPunct="0">
        <a:spcBef>
          <a:spcPct val="100000"/>
        </a:spcBef>
        <a:spcAft>
          <a:spcPct val="0"/>
        </a:spcAft>
        <a:buClr>
          <a:schemeClr val="tx1"/>
        </a:buClr>
        <a:buFont typeface="Wingdings" pitchFamily="2" charset="2"/>
        <a:buChar char="§"/>
        <a:defRPr sz="1300">
          <a:solidFill>
            <a:schemeClr val="tx1"/>
          </a:solidFill>
          <a:latin typeface="+mn-lt"/>
        </a:defRPr>
      </a:lvl5pPr>
      <a:lvl6pPr marL="1337943" indent="-184268" algn="l" rtl="0" fontAlgn="base">
        <a:spcBef>
          <a:spcPct val="100000"/>
        </a:spcBef>
        <a:spcAft>
          <a:spcPct val="0"/>
        </a:spcAft>
        <a:buClr>
          <a:schemeClr val="tx1"/>
        </a:buClr>
        <a:buFont typeface="Wingdings" pitchFamily="2" charset="2"/>
        <a:buChar char="§"/>
        <a:defRPr sz="1300">
          <a:solidFill>
            <a:schemeClr val="tx1"/>
          </a:solidFill>
          <a:latin typeface="+mn-lt"/>
        </a:defRPr>
      </a:lvl6pPr>
      <a:lvl7pPr marL="1722501" indent="-184268" algn="l" rtl="0" fontAlgn="base">
        <a:spcBef>
          <a:spcPct val="100000"/>
        </a:spcBef>
        <a:spcAft>
          <a:spcPct val="0"/>
        </a:spcAft>
        <a:buClr>
          <a:schemeClr val="tx1"/>
        </a:buClr>
        <a:buFont typeface="Wingdings" pitchFamily="2" charset="2"/>
        <a:buChar char="§"/>
        <a:defRPr sz="1300">
          <a:solidFill>
            <a:schemeClr val="tx1"/>
          </a:solidFill>
          <a:latin typeface="+mn-lt"/>
        </a:defRPr>
      </a:lvl7pPr>
      <a:lvl8pPr marL="2107062" indent="-184268" algn="l" rtl="0" fontAlgn="base">
        <a:spcBef>
          <a:spcPct val="100000"/>
        </a:spcBef>
        <a:spcAft>
          <a:spcPct val="0"/>
        </a:spcAft>
        <a:buClr>
          <a:schemeClr val="tx1"/>
        </a:buClr>
        <a:buFont typeface="Wingdings" pitchFamily="2" charset="2"/>
        <a:buChar char="§"/>
        <a:defRPr sz="1300">
          <a:solidFill>
            <a:schemeClr val="tx1"/>
          </a:solidFill>
          <a:latin typeface="+mn-lt"/>
        </a:defRPr>
      </a:lvl8pPr>
      <a:lvl9pPr marL="2491618" indent="-184268" algn="l" rtl="0" fontAlgn="base">
        <a:spcBef>
          <a:spcPct val="100000"/>
        </a:spcBef>
        <a:spcAft>
          <a:spcPct val="0"/>
        </a:spcAft>
        <a:buClr>
          <a:schemeClr val="tx1"/>
        </a:buClr>
        <a:buFont typeface="Wingdings" pitchFamily="2" charset="2"/>
        <a:buChar char="§"/>
        <a:defRPr sz="1300">
          <a:solidFill>
            <a:schemeClr val="tx1"/>
          </a:solidFill>
          <a:latin typeface="+mn-lt"/>
        </a:defRPr>
      </a:lvl9pPr>
    </p:bodyStyle>
    <p:otherStyle>
      <a:defPPr>
        <a:defRPr lang="en-US"/>
      </a:defPPr>
      <a:lvl1pPr marL="0" algn="l" defTabSz="769117" rtl="0" eaLnBrk="1" latinLnBrk="0" hangingPunct="1">
        <a:defRPr sz="1500" kern="1200">
          <a:solidFill>
            <a:schemeClr val="tx1"/>
          </a:solidFill>
          <a:latin typeface="+mn-lt"/>
          <a:ea typeface="+mn-ea"/>
          <a:cs typeface="+mn-cs"/>
        </a:defRPr>
      </a:lvl1pPr>
      <a:lvl2pPr marL="384558" algn="l" defTabSz="769117" rtl="0" eaLnBrk="1" latinLnBrk="0" hangingPunct="1">
        <a:defRPr sz="1500" kern="1200">
          <a:solidFill>
            <a:schemeClr val="tx1"/>
          </a:solidFill>
          <a:latin typeface="+mn-lt"/>
          <a:ea typeface="+mn-ea"/>
          <a:cs typeface="+mn-cs"/>
        </a:defRPr>
      </a:lvl2pPr>
      <a:lvl3pPr marL="769117" algn="l" defTabSz="769117" rtl="0" eaLnBrk="1" latinLnBrk="0" hangingPunct="1">
        <a:defRPr sz="1500" kern="1200">
          <a:solidFill>
            <a:schemeClr val="tx1"/>
          </a:solidFill>
          <a:latin typeface="+mn-lt"/>
          <a:ea typeface="+mn-ea"/>
          <a:cs typeface="+mn-cs"/>
        </a:defRPr>
      </a:lvl3pPr>
      <a:lvl4pPr marL="1153675" algn="l" defTabSz="769117" rtl="0" eaLnBrk="1" latinLnBrk="0" hangingPunct="1">
        <a:defRPr sz="1500" kern="1200">
          <a:solidFill>
            <a:schemeClr val="tx1"/>
          </a:solidFill>
          <a:latin typeface="+mn-lt"/>
          <a:ea typeface="+mn-ea"/>
          <a:cs typeface="+mn-cs"/>
        </a:defRPr>
      </a:lvl4pPr>
      <a:lvl5pPr marL="1538234" algn="l" defTabSz="769117" rtl="0" eaLnBrk="1" latinLnBrk="0" hangingPunct="1">
        <a:defRPr sz="1500" kern="1200">
          <a:solidFill>
            <a:schemeClr val="tx1"/>
          </a:solidFill>
          <a:latin typeface="+mn-lt"/>
          <a:ea typeface="+mn-ea"/>
          <a:cs typeface="+mn-cs"/>
        </a:defRPr>
      </a:lvl5pPr>
      <a:lvl6pPr marL="1922792" algn="l" defTabSz="769117" rtl="0" eaLnBrk="1" latinLnBrk="0" hangingPunct="1">
        <a:defRPr sz="1500" kern="1200">
          <a:solidFill>
            <a:schemeClr val="tx1"/>
          </a:solidFill>
          <a:latin typeface="+mn-lt"/>
          <a:ea typeface="+mn-ea"/>
          <a:cs typeface="+mn-cs"/>
        </a:defRPr>
      </a:lvl6pPr>
      <a:lvl7pPr marL="2307352" algn="l" defTabSz="769117" rtl="0" eaLnBrk="1" latinLnBrk="0" hangingPunct="1">
        <a:defRPr sz="1500" kern="1200">
          <a:solidFill>
            <a:schemeClr val="tx1"/>
          </a:solidFill>
          <a:latin typeface="+mn-lt"/>
          <a:ea typeface="+mn-ea"/>
          <a:cs typeface="+mn-cs"/>
        </a:defRPr>
      </a:lvl7pPr>
      <a:lvl8pPr marL="2691911" algn="l" defTabSz="769117" rtl="0" eaLnBrk="1" latinLnBrk="0" hangingPunct="1">
        <a:defRPr sz="1500" kern="1200">
          <a:solidFill>
            <a:schemeClr val="tx1"/>
          </a:solidFill>
          <a:latin typeface="+mn-lt"/>
          <a:ea typeface="+mn-ea"/>
          <a:cs typeface="+mn-cs"/>
        </a:defRPr>
      </a:lvl8pPr>
      <a:lvl9pPr marL="3076469" algn="l" defTabSz="769117" rtl="0" eaLnBrk="1" latinLnBrk="0" hangingPunct="1">
        <a:defRPr sz="15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4" name="Picture 4" descr="G:\Jobs\Layout &amp; Template\Temp\Template_1\SWOT Template 12x7.5 - Inner.jpg"/>
          <p:cNvPicPr>
            <a:picLocks noChangeAspect="1" noChangeArrowheads="1"/>
          </p:cNvPicPr>
          <p:nvPr userDrawn="1"/>
        </p:nvPicPr>
        <p:blipFill>
          <a:blip r:embed="rId8" cstate="email">
            <a:extLst>
              <a:ext uri="{28A0092B-C50C-407E-A947-70E740481C1C}">
                <a14:useLocalDpi xmlns:a14="http://schemas.microsoft.com/office/drawing/2010/main"/>
              </a:ext>
            </a:extLst>
          </a:blip>
          <a:srcRect/>
          <a:stretch>
            <a:fillRect/>
          </a:stretch>
        </p:blipFill>
        <p:spPr bwMode="auto">
          <a:xfrm>
            <a:off x="-1324" y="1"/>
            <a:ext cx="9146647" cy="1176337"/>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p:cNvSpPr>
            <a:spLocks noGrp="1" noChangeArrowheads="1"/>
          </p:cNvSpPr>
          <p:nvPr>
            <p:ph type="body" idx="1"/>
          </p:nvPr>
        </p:nvSpPr>
        <p:spPr bwMode="auto">
          <a:xfrm>
            <a:off x="304800" y="1219201"/>
            <a:ext cx="85344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76197" tIns="38098" rIns="76197" bIns="38098"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28" name="Rectangle 4"/>
          <p:cNvSpPr>
            <a:spLocks noGrp="1" noChangeArrowheads="1"/>
          </p:cNvSpPr>
          <p:nvPr>
            <p:ph type="title"/>
          </p:nvPr>
        </p:nvSpPr>
        <p:spPr bwMode="auto">
          <a:xfrm>
            <a:off x="304800" y="15876"/>
            <a:ext cx="8585200"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098" tIns="38098" rIns="38098" bIns="38098" numCol="1" anchor="ctr" anchorCtr="0" compatLnSpc="1">
            <a:prstTxWarp prst="textNoShape">
              <a:avLst/>
            </a:prstTxWarp>
          </a:bodyPr>
          <a:lstStyle/>
          <a:p>
            <a:pPr lvl="0"/>
            <a:r>
              <a:rPr lang="en-US" dirty="0" smtClean="0"/>
              <a:t>Click to edit Master title style</a:t>
            </a:r>
          </a:p>
        </p:txBody>
      </p:sp>
      <p:sp>
        <p:nvSpPr>
          <p:cNvPr id="1029" name="Rectangle 6"/>
          <p:cNvSpPr>
            <a:spLocks/>
          </p:cNvSpPr>
          <p:nvPr userDrawn="1"/>
        </p:nvSpPr>
        <p:spPr bwMode="auto">
          <a:xfrm>
            <a:off x="558800" y="6569077"/>
            <a:ext cx="4191000" cy="184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38098" rIns="76197" bIns="38098">
            <a:spAutoFit/>
          </a:bodyPr>
          <a:lstStyle/>
          <a:p>
            <a:pPr defTabSz="761970"/>
            <a:r>
              <a:rPr lang="en-US" sz="700" dirty="0">
                <a:solidFill>
                  <a:srgbClr val="000000"/>
                </a:solidFill>
                <a:ea typeface="Verdana" pitchFamily="34" charset="0"/>
                <a:cs typeface="Verdana" pitchFamily="34" charset="0"/>
              </a:rPr>
              <a:t>Copyright © 2014 HCL Technologies </a:t>
            </a:r>
            <a:r>
              <a:rPr lang="en-US" sz="700" dirty="0" smtClean="0">
                <a:solidFill>
                  <a:srgbClr val="000000"/>
                </a:solidFill>
                <a:ea typeface="Verdana" pitchFamily="34" charset="0"/>
                <a:cs typeface="Verdana" pitchFamily="34" charset="0"/>
              </a:rPr>
              <a:t>Limited | www.hcltech.com</a:t>
            </a:r>
            <a:endParaRPr lang="en-US" sz="700" dirty="0">
              <a:solidFill>
                <a:srgbClr val="000000"/>
              </a:solidFill>
              <a:ea typeface="Verdana" pitchFamily="34" charset="0"/>
              <a:cs typeface="Verdana" pitchFamily="34" charset="0"/>
            </a:endParaRPr>
          </a:p>
        </p:txBody>
      </p:sp>
      <p:cxnSp>
        <p:nvCxnSpPr>
          <p:cNvPr id="8" name="Straight Connector 7"/>
          <p:cNvCxnSpPr/>
          <p:nvPr userDrawn="1"/>
        </p:nvCxnSpPr>
        <p:spPr bwMode="auto">
          <a:xfrm>
            <a:off x="469900" y="6577014"/>
            <a:ext cx="0" cy="280987"/>
          </a:xfrm>
          <a:prstGeom prst="line">
            <a:avLst/>
          </a:prstGeom>
          <a:ln>
            <a:headEnd type="none" w="sm" len="sm"/>
            <a:tailEnd type="none" w="med" len="med"/>
          </a:ln>
        </p:spPr>
        <p:style>
          <a:lnRef idx="1">
            <a:schemeClr val="dk1"/>
          </a:lnRef>
          <a:fillRef idx="0">
            <a:schemeClr val="dk1"/>
          </a:fillRef>
          <a:effectRef idx="0">
            <a:schemeClr val="dk1"/>
          </a:effectRef>
          <a:fontRef idx="minor">
            <a:schemeClr val="tx1"/>
          </a:fontRef>
        </p:style>
      </p:cxnSp>
      <p:sp>
        <p:nvSpPr>
          <p:cNvPr id="2" name="TextBox 1"/>
          <p:cNvSpPr txBox="1">
            <a:spLocks/>
          </p:cNvSpPr>
          <p:nvPr userDrawn="1"/>
        </p:nvSpPr>
        <p:spPr>
          <a:xfrm>
            <a:off x="49213" y="6569078"/>
            <a:ext cx="328612" cy="200051"/>
          </a:xfrm>
          <a:prstGeom prst="rect">
            <a:avLst/>
          </a:prstGeom>
        </p:spPr>
        <p:txBody>
          <a:bodyPr lIns="76197" tIns="38098" rIns="0" bIns="38098">
            <a:spAutoFit/>
          </a:bodyPr>
          <a:lstStyle>
            <a:defPPr>
              <a:defRPr lang="en-US"/>
            </a:defPPr>
            <a:lvl1pPr algn="r">
              <a:defRPr sz="800">
                <a:latin typeface="+mj-lt"/>
                <a:ea typeface="Verdana" pitchFamily="34" charset="0"/>
                <a:cs typeface="Verdana" pitchFamily="34" charset="0"/>
              </a:defRPr>
            </a:lvl1pPr>
          </a:lstStyle>
          <a:p>
            <a:pPr defTabSz="761970">
              <a:defRPr/>
            </a:pPr>
            <a:fld id="{C0FEF514-BE05-4E55-930C-64B5CA07DDDE}" type="slidenum">
              <a:rPr lang="en-US" sz="800" smtClean="0">
                <a:solidFill>
                  <a:srgbClr val="000000"/>
                </a:solidFill>
              </a:rPr>
              <a:pPr defTabSz="761970">
                <a:defRPr/>
              </a:pPr>
              <a:t>‹#›</a:t>
            </a:fld>
            <a:endParaRPr lang="en-US" sz="800" dirty="0">
              <a:solidFill>
                <a:srgbClr val="000000"/>
              </a:solidFill>
            </a:endParaRPr>
          </a:p>
        </p:txBody>
      </p:sp>
      <p:grpSp>
        <p:nvGrpSpPr>
          <p:cNvPr id="16" name="Group 5"/>
          <p:cNvGrpSpPr>
            <a:grpSpLocks noChangeAspect="1"/>
          </p:cNvGrpSpPr>
          <p:nvPr userDrawn="1"/>
        </p:nvGrpSpPr>
        <p:grpSpPr bwMode="auto">
          <a:xfrm>
            <a:off x="8053389" y="6596065"/>
            <a:ext cx="785813" cy="160337"/>
            <a:chOff x="5094" y="3939"/>
            <a:chExt cx="1488" cy="255"/>
          </a:xfrm>
        </p:grpSpPr>
        <p:sp>
          <p:nvSpPr>
            <p:cNvPr id="17" name="AutoShape 4"/>
            <p:cNvSpPr>
              <a:spLocks noChangeAspect="1" noChangeArrowheads="1" noTextEdit="1"/>
            </p:cNvSpPr>
            <p:nvPr userDrawn="1"/>
          </p:nvSpPr>
          <p:spPr bwMode="auto">
            <a:xfrm>
              <a:off x="5094" y="3939"/>
              <a:ext cx="1488" cy="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defTabSz="761970"/>
              <a:endParaRPr lang="en-US" sz="1500">
                <a:solidFill>
                  <a:srgbClr val="000000"/>
                </a:solidFill>
              </a:endParaRPr>
            </a:p>
          </p:txBody>
        </p:sp>
        <p:sp>
          <p:nvSpPr>
            <p:cNvPr id="18" name="Freeform 6"/>
            <p:cNvSpPr>
              <a:spLocks/>
            </p:cNvSpPr>
            <p:nvPr userDrawn="1"/>
          </p:nvSpPr>
          <p:spPr bwMode="auto">
            <a:xfrm>
              <a:off x="5122" y="3965"/>
              <a:ext cx="555" cy="194"/>
            </a:xfrm>
            <a:custGeom>
              <a:avLst/>
              <a:gdLst>
                <a:gd name="T0" fmla="*/ 0 w 555"/>
                <a:gd name="T1" fmla="*/ 194 h 194"/>
                <a:gd name="T2" fmla="*/ 156 w 555"/>
                <a:gd name="T3" fmla="*/ 194 h 194"/>
                <a:gd name="T4" fmla="*/ 189 w 555"/>
                <a:gd name="T5" fmla="*/ 116 h 194"/>
                <a:gd name="T6" fmla="*/ 343 w 555"/>
                <a:gd name="T7" fmla="*/ 116 h 194"/>
                <a:gd name="T8" fmla="*/ 310 w 555"/>
                <a:gd name="T9" fmla="*/ 194 h 194"/>
                <a:gd name="T10" fmla="*/ 468 w 555"/>
                <a:gd name="T11" fmla="*/ 194 h 194"/>
                <a:gd name="T12" fmla="*/ 555 w 555"/>
                <a:gd name="T13" fmla="*/ 0 h 194"/>
                <a:gd name="T14" fmla="*/ 395 w 555"/>
                <a:gd name="T15" fmla="*/ 0 h 194"/>
                <a:gd name="T16" fmla="*/ 366 w 555"/>
                <a:gd name="T17" fmla="*/ 66 h 194"/>
                <a:gd name="T18" fmla="*/ 213 w 555"/>
                <a:gd name="T19" fmla="*/ 66 h 194"/>
                <a:gd name="T20" fmla="*/ 241 w 555"/>
                <a:gd name="T21" fmla="*/ 0 h 194"/>
                <a:gd name="T22" fmla="*/ 85 w 555"/>
                <a:gd name="T23" fmla="*/ 0 h 194"/>
                <a:gd name="T24" fmla="*/ 0 w 555"/>
                <a:gd name="T25" fmla="*/ 194 h 19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55" h="194">
                  <a:moveTo>
                    <a:pt x="0" y="194"/>
                  </a:moveTo>
                  <a:lnTo>
                    <a:pt x="156" y="194"/>
                  </a:lnTo>
                  <a:lnTo>
                    <a:pt x="189" y="116"/>
                  </a:lnTo>
                  <a:lnTo>
                    <a:pt x="343" y="116"/>
                  </a:lnTo>
                  <a:lnTo>
                    <a:pt x="310" y="194"/>
                  </a:lnTo>
                  <a:lnTo>
                    <a:pt x="468" y="194"/>
                  </a:lnTo>
                  <a:lnTo>
                    <a:pt x="555" y="0"/>
                  </a:lnTo>
                  <a:lnTo>
                    <a:pt x="395" y="0"/>
                  </a:lnTo>
                  <a:lnTo>
                    <a:pt x="366" y="66"/>
                  </a:lnTo>
                  <a:lnTo>
                    <a:pt x="213" y="66"/>
                  </a:lnTo>
                  <a:lnTo>
                    <a:pt x="241" y="0"/>
                  </a:lnTo>
                  <a:lnTo>
                    <a:pt x="85" y="0"/>
                  </a:lnTo>
                  <a:lnTo>
                    <a:pt x="0" y="194"/>
                  </a:lnTo>
                  <a:close/>
                </a:path>
              </a:pathLst>
            </a:custGeom>
            <a:solidFill>
              <a:srgbClr val="0052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761970"/>
              <a:endParaRPr lang="en-US" sz="1500">
                <a:solidFill>
                  <a:srgbClr val="000000"/>
                </a:solidFill>
              </a:endParaRPr>
            </a:p>
          </p:txBody>
        </p:sp>
        <p:sp>
          <p:nvSpPr>
            <p:cNvPr id="19" name="Freeform 7"/>
            <p:cNvSpPr>
              <a:spLocks/>
            </p:cNvSpPr>
            <p:nvPr userDrawn="1"/>
          </p:nvSpPr>
          <p:spPr bwMode="auto">
            <a:xfrm>
              <a:off x="5649" y="3949"/>
              <a:ext cx="524" cy="222"/>
            </a:xfrm>
            <a:custGeom>
              <a:avLst/>
              <a:gdLst>
                <a:gd name="T0" fmla="*/ 375 w 222"/>
                <a:gd name="T1" fmla="*/ 83 h 94"/>
                <a:gd name="T2" fmla="*/ 524 w 222"/>
                <a:gd name="T3" fmla="*/ 83 h 94"/>
                <a:gd name="T4" fmla="*/ 430 w 222"/>
                <a:gd name="T5" fmla="*/ 19 h 94"/>
                <a:gd name="T6" fmla="*/ 80 w 222"/>
                <a:gd name="T7" fmla="*/ 59 h 94"/>
                <a:gd name="T8" fmla="*/ 73 w 222"/>
                <a:gd name="T9" fmla="*/ 194 h 94"/>
                <a:gd name="T10" fmla="*/ 361 w 222"/>
                <a:gd name="T11" fmla="*/ 205 h 94"/>
                <a:gd name="T12" fmla="*/ 493 w 222"/>
                <a:gd name="T13" fmla="*/ 146 h 94"/>
                <a:gd name="T14" fmla="*/ 342 w 222"/>
                <a:gd name="T15" fmla="*/ 146 h 94"/>
                <a:gd name="T16" fmla="*/ 267 w 222"/>
                <a:gd name="T17" fmla="*/ 170 h 94"/>
                <a:gd name="T18" fmla="*/ 186 w 222"/>
                <a:gd name="T19" fmla="*/ 113 h 94"/>
                <a:gd name="T20" fmla="*/ 297 w 222"/>
                <a:gd name="T21" fmla="*/ 59 h 94"/>
                <a:gd name="T22" fmla="*/ 375 w 222"/>
                <a:gd name="T23" fmla="*/ 83 h 9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22" h="94">
                  <a:moveTo>
                    <a:pt x="159" y="35"/>
                  </a:moveTo>
                  <a:cubicBezTo>
                    <a:pt x="222" y="35"/>
                    <a:pt x="222" y="35"/>
                    <a:pt x="222" y="35"/>
                  </a:cubicBezTo>
                  <a:cubicBezTo>
                    <a:pt x="221" y="21"/>
                    <a:pt x="208" y="12"/>
                    <a:pt x="182" y="8"/>
                  </a:cubicBezTo>
                  <a:cubicBezTo>
                    <a:pt x="130" y="0"/>
                    <a:pt x="74" y="3"/>
                    <a:pt x="34" y="25"/>
                  </a:cubicBezTo>
                  <a:cubicBezTo>
                    <a:pt x="2" y="43"/>
                    <a:pt x="0" y="69"/>
                    <a:pt x="31" y="82"/>
                  </a:cubicBezTo>
                  <a:cubicBezTo>
                    <a:pt x="58" y="93"/>
                    <a:pt x="113" y="94"/>
                    <a:pt x="153" y="87"/>
                  </a:cubicBezTo>
                  <a:cubicBezTo>
                    <a:pt x="179" y="83"/>
                    <a:pt x="198" y="74"/>
                    <a:pt x="209" y="62"/>
                  </a:cubicBezTo>
                  <a:cubicBezTo>
                    <a:pt x="145" y="62"/>
                    <a:pt x="145" y="62"/>
                    <a:pt x="145" y="62"/>
                  </a:cubicBezTo>
                  <a:cubicBezTo>
                    <a:pt x="137" y="68"/>
                    <a:pt x="126" y="71"/>
                    <a:pt x="113" y="72"/>
                  </a:cubicBezTo>
                  <a:cubicBezTo>
                    <a:pt x="77" y="72"/>
                    <a:pt x="72" y="61"/>
                    <a:pt x="79" y="48"/>
                  </a:cubicBezTo>
                  <a:cubicBezTo>
                    <a:pt x="86" y="34"/>
                    <a:pt x="102" y="25"/>
                    <a:pt x="126" y="25"/>
                  </a:cubicBezTo>
                  <a:cubicBezTo>
                    <a:pt x="145" y="24"/>
                    <a:pt x="154" y="28"/>
                    <a:pt x="159" y="35"/>
                  </a:cubicBezTo>
                  <a:close/>
                </a:path>
              </a:pathLst>
            </a:custGeom>
            <a:solidFill>
              <a:srgbClr val="0052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761970"/>
              <a:endParaRPr lang="en-US" sz="1500">
                <a:solidFill>
                  <a:srgbClr val="000000"/>
                </a:solidFill>
              </a:endParaRPr>
            </a:p>
          </p:txBody>
        </p:sp>
        <p:sp>
          <p:nvSpPr>
            <p:cNvPr id="20" name="Freeform 8"/>
            <p:cNvSpPr>
              <a:spLocks/>
            </p:cNvSpPr>
            <p:nvPr userDrawn="1"/>
          </p:nvSpPr>
          <p:spPr bwMode="auto">
            <a:xfrm>
              <a:off x="6162" y="3965"/>
              <a:ext cx="403" cy="194"/>
            </a:xfrm>
            <a:custGeom>
              <a:avLst/>
              <a:gdLst>
                <a:gd name="T0" fmla="*/ 248 w 403"/>
                <a:gd name="T1" fmla="*/ 0 h 194"/>
                <a:gd name="T2" fmla="*/ 181 w 403"/>
                <a:gd name="T3" fmla="*/ 146 h 194"/>
                <a:gd name="T4" fmla="*/ 403 w 403"/>
                <a:gd name="T5" fmla="*/ 146 h 194"/>
                <a:gd name="T6" fmla="*/ 385 w 403"/>
                <a:gd name="T7" fmla="*/ 194 h 194"/>
                <a:gd name="T8" fmla="*/ 0 w 403"/>
                <a:gd name="T9" fmla="*/ 194 h 194"/>
                <a:gd name="T10" fmla="*/ 87 w 403"/>
                <a:gd name="T11" fmla="*/ 0 h 194"/>
                <a:gd name="T12" fmla="*/ 248 w 403"/>
                <a:gd name="T13" fmla="*/ 0 h 19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03" h="194">
                  <a:moveTo>
                    <a:pt x="248" y="0"/>
                  </a:moveTo>
                  <a:lnTo>
                    <a:pt x="181" y="146"/>
                  </a:lnTo>
                  <a:lnTo>
                    <a:pt x="403" y="146"/>
                  </a:lnTo>
                  <a:lnTo>
                    <a:pt x="385" y="194"/>
                  </a:lnTo>
                  <a:lnTo>
                    <a:pt x="0" y="194"/>
                  </a:lnTo>
                  <a:lnTo>
                    <a:pt x="87" y="0"/>
                  </a:lnTo>
                  <a:lnTo>
                    <a:pt x="248" y="0"/>
                  </a:lnTo>
                  <a:close/>
                </a:path>
              </a:pathLst>
            </a:custGeom>
            <a:solidFill>
              <a:srgbClr val="0052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761970"/>
              <a:endParaRPr lang="en-US" sz="1500">
                <a:solidFill>
                  <a:srgbClr val="000000"/>
                </a:solidFill>
              </a:endParaRPr>
            </a:p>
          </p:txBody>
        </p:sp>
      </p:grpSp>
    </p:spTree>
    <p:extLst>
      <p:ext uri="{BB962C8B-B14F-4D97-AF65-F5344CB8AC3E}">
        <p14:creationId xmlns:p14="http://schemas.microsoft.com/office/powerpoint/2010/main" val="431982232"/>
      </p:ext>
    </p:extLst>
  </p:cSld>
  <p:clrMap bg1="lt1" tx1="dk1" bg2="lt2" tx2="dk2" accent1="accent1" accent2="accent2" accent3="accent3" accent4="accent4" accent5="accent5" accent6="accent6" hlink="hlink" folHlink="folHlink"/>
  <p:sldLayoutIdLst>
    <p:sldLayoutId id="2147483655" r:id="rId1"/>
    <p:sldLayoutId id="2147483656" r:id="rId2"/>
    <p:sldLayoutId id="2147483657" r:id="rId3"/>
    <p:sldLayoutId id="2147483658" r:id="rId4"/>
    <p:sldLayoutId id="2147483659" r:id="rId5"/>
    <p:sldLayoutId id="2147483660" r:id="rId6"/>
  </p:sldLayoutIdLst>
  <p:transition/>
  <p:timing>
    <p:tnLst>
      <p:par>
        <p:cTn id="1" dur="indefinite" restart="never" nodeType="tmRoot"/>
      </p:par>
    </p:tnLst>
  </p:timing>
  <p:hf sldNum="0" hdr="0"/>
  <p:txStyles>
    <p:titleStyle>
      <a:lvl1pPr algn="l" rtl="0" eaLnBrk="0" fontAlgn="base" hangingPunct="0">
        <a:spcBef>
          <a:spcPct val="0"/>
        </a:spcBef>
        <a:spcAft>
          <a:spcPct val="0"/>
        </a:spcAft>
        <a:defRPr sz="2000" b="1">
          <a:solidFill>
            <a:schemeClr val="tx1"/>
          </a:solidFill>
          <a:latin typeface="+mj-lt"/>
          <a:ea typeface="+mj-ea"/>
          <a:cs typeface="+mj-cs"/>
        </a:defRPr>
      </a:lvl1pPr>
      <a:lvl2pPr algn="l" rtl="0" eaLnBrk="0" fontAlgn="base" hangingPunct="0">
        <a:spcBef>
          <a:spcPct val="0"/>
        </a:spcBef>
        <a:spcAft>
          <a:spcPct val="0"/>
        </a:spcAft>
        <a:defRPr sz="2000" b="1">
          <a:solidFill>
            <a:schemeClr val="bg1"/>
          </a:solidFill>
          <a:latin typeface="Arial" charset="0"/>
        </a:defRPr>
      </a:lvl2pPr>
      <a:lvl3pPr algn="l" rtl="0" eaLnBrk="0" fontAlgn="base" hangingPunct="0">
        <a:spcBef>
          <a:spcPct val="0"/>
        </a:spcBef>
        <a:spcAft>
          <a:spcPct val="0"/>
        </a:spcAft>
        <a:defRPr sz="2000" b="1">
          <a:solidFill>
            <a:schemeClr val="bg1"/>
          </a:solidFill>
          <a:latin typeface="Arial" charset="0"/>
        </a:defRPr>
      </a:lvl3pPr>
      <a:lvl4pPr algn="l" rtl="0" eaLnBrk="0" fontAlgn="base" hangingPunct="0">
        <a:spcBef>
          <a:spcPct val="0"/>
        </a:spcBef>
        <a:spcAft>
          <a:spcPct val="0"/>
        </a:spcAft>
        <a:defRPr sz="2000" b="1">
          <a:solidFill>
            <a:schemeClr val="bg1"/>
          </a:solidFill>
          <a:latin typeface="Arial" charset="0"/>
        </a:defRPr>
      </a:lvl4pPr>
      <a:lvl5pPr algn="l" rtl="0" eaLnBrk="0" fontAlgn="base" hangingPunct="0">
        <a:spcBef>
          <a:spcPct val="0"/>
        </a:spcBef>
        <a:spcAft>
          <a:spcPct val="0"/>
        </a:spcAft>
        <a:defRPr sz="2000" b="1">
          <a:solidFill>
            <a:schemeClr val="bg1"/>
          </a:solidFill>
          <a:latin typeface="Arial" charset="0"/>
        </a:defRPr>
      </a:lvl5pPr>
      <a:lvl6pPr marL="380985" algn="l" rtl="0" fontAlgn="base">
        <a:spcBef>
          <a:spcPct val="0"/>
        </a:spcBef>
        <a:spcAft>
          <a:spcPct val="0"/>
        </a:spcAft>
        <a:defRPr sz="2000" b="1">
          <a:solidFill>
            <a:schemeClr val="bg1"/>
          </a:solidFill>
          <a:latin typeface="Arial" charset="0"/>
        </a:defRPr>
      </a:lvl6pPr>
      <a:lvl7pPr marL="761970" algn="l" rtl="0" fontAlgn="base">
        <a:spcBef>
          <a:spcPct val="0"/>
        </a:spcBef>
        <a:spcAft>
          <a:spcPct val="0"/>
        </a:spcAft>
        <a:defRPr sz="2000" b="1">
          <a:solidFill>
            <a:schemeClr val="bg1"/>
          </a:solidFill>
          <a:latin typeface="Arial" charset="0"/>
        </a:defRPr>
      </a:lvl7pPr>
      <a:lvl8pPr marL="1142954" algn="l" rtl="0" fontAlgn="base">
        <a:spcBef>
          <a:spcPct val="0"/>
        </a:spcBef>
        <a:spcAft>
          <a:spcPct val="0"/>
        </a:spcAft>
        <a:defRPr sz="2000" b="1">
          <a:solidFill>
            <a:schemeClr val="bg1"/>
          </a:solidFill>
          <a:latin typeface="Arial" charset="0"/>
        </a:defRPr>
      </a:lvl8pPr>
      <a:lvl9pPr marL="1523939" algn="l" rtl="0" fontAlgn="base">
        <a:spcBef>
          <a:spcPct val="0"/>
        </a:spcBef>
        <a:spcAft>
          <a:spcPct val="0"/>
        </a:spcAft>
        <a:defRPr sz="2000" b="1">
          <a:solidFill>
            <a:schemeClr val="bg1"/>
          </a:solidFill>
          <a:latin typeface="Arial" charset="0"/>
        </a:defRPr>
      </a:lvl9pPr>
    </p:titleStyle>
    <p:bodyStyle>
      <a:lvl1pPr marL="198430" indent="-198430" algn="l" rtl="0" eaLnBrk="0" fontAlgn="base" hangingPunct="0">
        <a:spcBef>
          <a:spcPct val="100000"/>
        </a:spcBef>
        <a:spcAft>
          <a:spcPct val="0"/>
        </a:spcAft>
        <a:buClr>
          <a:schemeClr val="tx1"/>
        </a:buClr>
        <a:buFont typeface="Wingdings 2" pitchFamily="18" charset="2"/>
        <a:buChar char="¡"/>
        <a:defRPr sz="1300">
          <a:solidFill>
            <a:schemeClr val="tx1"/>
          </a:solidFill>
          <a:latin typeface="+mn-lt"/>
          <a:ea typeface="+mn-ea"/>
          <a:cs typeface="+mn-cs"/>
        </a:defRPr>
      </a:lvl1pPr>
      <a:lvl2pPr marL="380985" indent="-181233" algn="l" rtl="0" eaLnBrk="0" fontAlgn="base" hangingPunct="0">
        <a:spcBef>
          <a:spcPct val="50000"/>
        </a:spcBef>
        <a:spcAft>
          <a:spcPct val="0"/>
        </a:spcAft>
        <a:buClr>
          <a:schemeClr val="tx1"/>
        </a:buClr>
        <a:buFont typeface="Wingdings" pitchFamily="2" charset="2"/>
        <a:buChar char="§"/>
        <a:defRPr sz="1200">
          <a:solidFill>
            <a:schemeClr val="tx1"/>
          </a:solidFill>
          <a:latin typeface="+mn-lt"/>
        </a:defRPr>
      </a:lvl2pPr>
      <a:lvl3pPr marL="563540" indent="-174618" algn="l" rtl="0" eaLnBrk="0" fontAlgn="base" hangingPunct="0">
        <a:spcBef>
          <a:spcPct val="50000"/>
        </a:spcBef>
        <a:spcAft>
          <a:spcPct val="0"/>
        </a:spcAft>
        <a:buClr>
          <a:schemeClr val="tx1"/>
        </a:buClr>
        <a:buFont typeface="Wingdings" pitchFamily="2" charset="2"/>
        <a:buChar char="§"/>
        <a:defRPr sz="1200">
          <a:solidFill>
            <a:schemeClr val="tx1"/>
          </a:solidFill>
          <a:latin typeface="+mn-lt"/>
        </a:defRPr>
      </a:lvl3pPr>
      <a:lvl4pPr marL="754032" indent="-182555" algn="l" rtl="0" eaLnBrk="0" fontAlgn="base" hangingPunct="0">
        <a:spcBef>
          <a:spcPct val="50000"/>
        </a:spcBef>
        <a:spcAft>
          <a:spcPct val="0"/>
        </a:spcAft>
        <a:buClr>
          <a:schemeClr val="tx1"/>
        </a:buClr>
        <a:buFont typeface="Wingdings" pitchFamily="2" charset="2"/>
        <a:buChar char="§"/>
        <a:defRPr sz="1200">
          <a:solidFill>
            <a:schemeClr val="tx1"/>
          </a:solidFill>
          <a:latin typeface="+mn-lt"/>
        </a:defRPr>
      </a:lvl4pPr>
      <a:lvl5pPr marL="944525" indent="-182555" algn="l" rtl="0" eaLnBrk="0" fontAlgn="base" hangingPunct="0">
        <a:spcBef>
          <a:spcPct val="50000"/>
        </a:spcBef>
        <a:spcAft>
          <a:spcPct val="0"/>
        </a:spcAft>
        <a:buClr>
          <a:schemeClr val="tx1"/>
        </a:buClr>
        <a:buFont typeface="Wingdings" pitchFamily="2" charset="2"/>
        <a:buChar char="§"/>
        <a:defRPr sz="1200">
          <a:solidFill>
            <a:schemeClr val="tx1"/>
          </a:solidFill>
          <a:latin typeface="+mn-lt"/>
        </a:defRPr>
      </a:lvl5pPr>
      <a:lvl6pPr marL="1325509" indent="-182555" algn="l" rtl="0" fontAlgn="base">
        <a:spcBef>
          <a:spcPct val="50000"/>
        </a:spcBef>
        <a:spcAft>
          <a:spcPct val="0"/>
        </a:spcAft>
        <a:buClr>
          <a:schemeClr val="tx1"/>
        </a:buClr>
        <a:buFont typeface="Wingdings" pitchFamily="2" charset="2"/>
        <a:buChar char="§"/>
        <a:defRPr sz="1200">
          <a:solidFill>
            <a:schemeClr val="tx1"/>
          </a:solidFill>
          <a:latin typeface="+mn-lt"/>
        </a:defRPr>
      </a:lvl6pPr>
      <a:lvl7pPr marL="1706494" indent="-182555" algn="l" rtl="0" fontAlgn="base">
        <a:spcBef>
          <a:spcPct val="50000"/>
        </a:spcBef>
        <a:spcAft>
          <a:spcPct val="0"/>
        </a:spcAft>
        <a:buClr>
          <a:schemeClr val="tx1"/>
        </a:buClr>
        <a:buFont typeface="Wingdings" pitchFamily="2" charset="2"/>
        <a:buChar char="§"/>
        <a:defRPr sz="1200">
          <a:solidFill>
            <a:schemeClr val="tx1"/>
          </a:solidFill>
          <a:latin typeface="+mn-lt"/>
        </a:defRPr>
      </a:lvl7pPr>
      <a:lvl8pPr marL="2087479" indent="-182555" algn="l" rtl="0" fontAlgn="base">
        <a:spcBef>
          <a:spcPct val="50000"/>
        </a:spcBef>
        <a:spcAft>
          <a:spcPct val="0"/>
        </a:spcAft>
        <a:buClr>
          <a:schemeClr val="tx1"/>
        </a:buClr>
        <a:buFont typeface="Wingdings" pitchFamily="2" charset="2"/>
        <a:buChar char="§"/>
        <a:defRPr sz="1200">
          <a:solidFill>
            <a:schemeClr val="tx1"/>
          </a:solidFill>
          <a:latin typeface="+mn-lt"/>
        </a:defRPr>
      </a:lvl8pPr>
      <a:lvl9pPr marL="2468464" indent="-182555" algn="l" rtl="0" fontAlgn="base">
        <a:spcBef>
          <a:spcPct val="50000"/>
        </a:spcBef>
        <a:spcAft>
          <a:spcPct val="0"/>
        </a:spcAft>
        <a:buClr>
          <a:schemeClr val="tx1"/>
        </a:buClr>
        <a:buFont typeface="Wingdings" pitchFamily="2" charset="2"/>
        <a:buChar char="§"/>
        <a:defRPr sz="1200">
          <a:solidFill>
            <a:schemeClr val="tx1"/>
          </a:solidFill>
          <a:latin typeface="+mn-lt"/>
        </a:defRPr>
      </a:lvl9pPr>
    </p:bodyStyle>
    <p:otherStyle>
      <a:defPPr>
        <a:defRPr lang="en-US"/>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420687"/>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dirty="0" smtClean="0"/>
              <a:t>Click to edit Master title style</a:t>
            </a:r>
            <a:endParaRPr lang="en-GB" dirty="0" smtClean="0"/>
          </a:p>
        </p:txBody>
      </p:sp>
      <p:sp>
        <p:nvSpPr>
          <p:cNvPr id="1027" name="Text Placeholder 2"/>
          <p:cNvSpPr>
            <a:spLocks noGrp="1"/>
          </p:cNvSpPr>
          <p:nvPr>
            <p:ph type="body" idx="1"/>
          </p:nvPr>
        </p:nvSpPr>
        <p:spPr bwMode="auto">
          <a:xfrm>
            <a:off x="457200" y="1109663"/>
            <a:ext cx="8229600" cy="48133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
        <p:nvSpPr>
          <p:cNvPr id="6" name="Slide Number Placeholder 5"/>
          <p:cNvSpPr>
            <a:spLocks noGrp="1"/>
          </p:cNvSpPr>
          <p:nvPr>
            <p:ph type="sldNum" sz="quarter" idx="4"/>
          </p:nvPr>
        </p:nvSpPr>
        <p:spPr>
          <a:xfrm>
            <a:off x="8721969" y="6334126"/>
            <a:ext cx="422031" cy="365125"/>
          </a:xfrm>
          <a:prstGeom prst="rect">
            <a:avLst/>
          </a:prstGeom>
        </p:spPr>
        <p:txBody>
          <a:bodyPr vert="horz" wrap="square" lIns="91440" tIns="45720" rIns="91440" bIns="45720" numCol="1" anchor="ctr" anchorCtr="0" compatLnSpc="1">
            <a:prstTxWarp prst="textNoShape">
              <a:avLst/>
            </a:prstTxWarp>
          </a:bodyPr>
          <a:lstStyle>
            <a:lvl1pPr algn="ctr">
              <a:defRPr sz="1108" smtClean="0">
                <a:solidFill>
                  <a:srgbClr val="898989"/>
                </a:solidFill>
                <a:latin typeface="Calibri" pitchFamily="34" charset="0"/>
              </a:defRPr>
            </a:lvl1pPr>
          </a:lstStyle>
          <a:p>
            <a:pPr fontAlgn="base">
              <a:spcBef>
                <a:spcPct val="0"/>
              </a:spcBef>
              <a:spcAft>
                <a:spcPct val="0"/>
              </a:spcAft>
              <a:defRPr/>
            </a:pPr>
            <a:fld id="{40CEE0D7-46FC-47CD-A39F-B66FE7D4452D}" type="slidenum">
              <a:rPr lang="en-GB">
                <a:cs typeface="Arial" pitchFamily="34" charset="0"/>
              </a:rPr>
              <a:pPr fontAlgn="base">
                <a:spcBef>
                  <a:spcPct val="0"/>
                </a:spcBef>
                <a:spcAft>
                  <a:spcPct val="0"/>
                </a:spcAft>
                <a:defRPr/>
              </a:pPr>
              <a:t>‹#›</a:t>
            </a:fld>
            <a:endParaRPr lang="en-GB">
              <a:cs typeface="Arial" pitchFamily="34" charset="0"/>
            </a:endParaRPr>
          </a:p>
        </p:txBody>
      </p:sp>
      <p:sp>
        <p:nvSpPr>
          <p:cNvPr id="10" name="Rectangle 11"/>
          <p:cNvSpPr>
            <a:spLocks noChangeArrowheads="1"/>
          </p:cNvSpPr>
          <p:nvPr/>
        </p:nvSpPr>
        <p:spPr bwMode="auto">
          <a:xfrm>
            <a:off x="0" y="6705600"/>
            <a:ext cx="9144000" cy="152400"/>
          </a:xfrm>
          <a:prstGeom prst="rect">
            <a:avLst/>
          </a:prstGeom>
          <a:solidFill>
            <a:srgbClr val="892034"/>
          </a:solidFill>
          <a:ln w="9525">
            <a:noFill/>
            <a:miter lim="800000"/>
            <a:headEnd/>
            <a:tailEnd/>
          </a:ln>
        </p:spPr>
        <p:txBody>
          <a:bodyPr wrap="none" anchor="ctr"/>
          <a:lstStyle/>
          <a:p>
            <a:pPr fontAlgn="base">
              <a:spcBef>
                <a:spcPct val="0"/>
              </a:spcBef>
              <a:spcAft>
                <a:spcPct val="0"/>
              </a:spcAft>
              <a:defRPr/>
            </a:pPr>
            <a:endParaRPr lang="en-GB" sz="1662">
              <a:solidFill>
                <a:prstClr val="black"/>
              </a:solidFill>
              <a:cs typeface="Arial" pitchFamily="34" charset="0"/>
            </a:endParaRPr>
          </a:p>
        </p:txBody>
      </p:sp>
      <p:sp>
        <p:nvSpPr>
          <p:cNvPr id="14" name="Rectangle 6"/>
          <p:cNvSpPr>
            <a:spLocks noChangeArrowheads="1"/>
          </p:cNvSpPr>
          <p:nvPr/>
        </p:nvSpPr>
        <p:spPr bwMode="auto">
          <a:xfrm>
            <a:off x="722435" y="-6350"/>
            <a:ext cx="8424496" cy="152400"/>
          </a:xfrm>
          <a:prstGeom prst="rect">
            <a:avLst/>
          </a:prstGeom>
          <a:solidFill>
            <a:srgbClr val="892034"/>
          </a:solidFill>
          <a:ln w="9525">
            <a:noFill/>
            <a:miter lim="800000"/>
            <a:headEnd/>
            <a:tailEnd/>
          </a:ln>
        </p:spPr>
        <p:txBody>
          <a:bodyPr wrap="none" anchor="ctr"/>
          <a:lstStyle/>
          <a:p>
            <a:pPr fontAlgn="base">
              <a:spcBef>
                <a:spcPct val="0"/>
              </a:spcBef>
              <a:spcAft>
                <a:spcPct val="0"/>
              </a:spcAft>
              <a:defRPr/>
            </a:pPr>
            <a:endParaRPr lang="en-GB" sz="1662">
              <a:solidFill>
                <a:prstClr val="black"/>
              </a:solidFill>
              <a:cs typeface="Arial" pitchFamily="34" charset="0"/>
            </a:endParaRPr>
          </a:p>
        </p:txBody>
      </p:sp>
      <p:sp>
        <p:nvSpPr>
          <p:cNvPr id="13" name="Rectangle 7"/>
          <p:cNvSpPr>
            <a:spLocks noChangeArrowheads="1"/>
          </p:cNvSpPr>
          <p:nvPr userDrawn="1"/>
        </p:nvSpPr>
        <p:spPr bwMode="auto">
          <a:xfrm>
            <a:off x="0" y="-6350"/>
            <a:ext cx="1266092" cy="152400"/>
          </a:xfrm>
          <a:prstGeom prst="homePlate">
            <a:avLst/>
          </a:prstGeom>
          <a:solidFill>
            <a:srgbClr val="DC241F"/>
          </a:solidFill>
          <a:ln w="9525">
            <a:noFill/>
            <a:miter lim="800000"/>
            <a:headEnd/>
            <a:tailEnd/>
          </a:ln>
        </p:spPr>
        <p:txBody>
          <a:bodyPr wrap="none" anchor="ctr"/>
          <a:lstStyle/>
          <a:p>
            <a:pPr fontAlgn="base">
              <a:spcBef>
                <a:spcPct val="0"/>
              </a:spcBef>
              <a:spcAft>
                <a:spcPct val="0"/>
              </a:spcAft>
              <a:defRPr/>
            </a:pPr>
            <a:endParaRPr lang="en-GB" sz="1662">
              <a:solidFill>
                <a:prstClr val="black"/>
              </a:solidFill>
              <a:cs typeface="Arial" pitchFamily="34" charset="0"/>
            </a:endParaRPr>
          </a:p>
        </p:txBody>
      </p:sp>
      <p:pic>
        <p:nvPicPr>
          <p:cNvPr id="1033" name="Picture 2"/>
          <p:cNvPicPr>
            <a:picLocks noChangeAspect="1" noChangeArrowheads="1"/>
          </p:cNvPicPr>
          <p:nvPr userDrawn="1"/>
        </p:nvPicPr>
        <p:blipFill>
          <a:blip r:embed="rId13" cstate="print"/>
          <a:srcRect l="10580" t="26160" r="10638" b="24950"/>
          <a:stretch>
            <a:fillRect/>
          </a:stretch>
        </p:blipFill>
        <p:spPr bwMode="auto">
          <a:xfrm>
            <a:off x="7004539" y="6386513"/>
            <a:ext cx="1645627" cy="292100"/>
          </a:xfrm>
          <a:prstGeom prst="rect">
            <a:avLst/>
          </a:prstGeom>
          <a:noFill/>
          <a:ln w="9525">
            <a:noFill/>
            <a:miter lim="800000"/>
            <a:headEnd/>
            <a:tailEnd/>
          </a:ln>
        </p:spPr>
      </p:pic>
      <p:pic>
        <p:nvPicPr>
          <p:cNvPr id="1034" name="Picture 10" descr="GIOD logo.jpg"/>
          <p:cNvPicPr>
            <a:picLocks noChangeAspect="1"/>
          </p:cNvPicPr>
          <p:nvPr userDrawn="1"/>
        </p:nvPicPr>
        <p:blipFill>
          <a:blip r:embed="rId14" cstate="print"/>
          <a:srcRect/>
          <a:stretch>
            <a:fillRect/>
          </a:stretch>
        </p:blipFill>
        <p:spPr bwMode="auto">
          <a:xfrm>
            <a:off x="553916" y="6423025"/>
            <a:ext cx="592015" cy="209550"/>
          </a:xfrm>
          <a:prstGeom prst="rect">
            <a:avLst/>
          </a:prstGeom>
          <a:noFill/>
          <a:ln w="9525">
            <a:noFill/>
            <a:miter lim="800000"/>
            <a:headEnd/>
            <a:tailEnd/>
          </a:ln>
        </p:spPr>
      </p:pic>
    </p:spTree>
    <p:extLst>
      <p:ext uri="{BB962C8B-B14F-4D97-AF65-F5344CB8AC3E}">
        <p14:creationId xmlns:p14="http://schemas.microsoft.com/office/powerpoint/2010/main" val="599588436"/>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Lst>
  <p:hf sldNum="0" hdr="0"/>
  <p:txStyles>
    <p:titleStyle>
      <a:lvl1pPr algn="l" rtl="0" eaLnBrk="0" fontAlgn="base" hangingPunct="0">
        <a:spcBef>
          <a:spcPct val="0"/>
        </a:spcBef>
        <a:spcAft>
          <a:spcPct val="0"/>
        </a:spcAft>
        <a:defRPr sz="2585" b="1" kern="1200">
          <a:solidFill>
            <a:srgbClr val="892034"/>
          </a:solidFill>
          <a:latin typeface="+mj-lt"/>
          <a:ea typeface="+mj-ea"/>
          <a:cs typeface="+mj-cs"/>
        </a:defRPr>
      </a:lvl1pPr>
      <a:lvl2pPr algn="l" rtl="0" eaLnBrk="0" fontAlgn="base" hangingPunct="0">
        <a:spcBef>
          <a:spcPct val="0"/>
        </a:spcBef>
        <a:spcAft>
          <a:spcPct val="0"/>
        </a:spcAft>
        <a:defRPr sz="2585" b="1">
          <a:solidFill>
            <a:srgbClr val="892034"/>
          </a:solidFill>
          <a:latin typeface="Calibri" pitchFamily="34" charset="0"/>
        </a:defRPr>
      </a:lvl2pPr>
      <a:lvl3pPr algn="l" rtl="0" eaLnBrk="0" fontAlgn="base" hangingPunct="0">
        <a:spcBef>
          <a:spcPct val="0"/>
        </a:spcBef>
        <a:spcAft>
          <a:spcPct val="0"/>
        </a:spcAft>
        <a:defRPr sz="2585" b="1">
          <a:solidFill>
            <a:srgbClr val="892034"/>
          </a:solidFill>
          <a:latin typeface="Calibri" pitchFamily="34" charset="0"/>
        </a:defRPr>
      </a:lvl3pPr>
      <a:lvl4pPr algn="l" rtl="0" eaLnBrk="0" fontAlgn="base" hangingPunct="0">
        <a:spcBef>
          <a:spcPct val="0"/>
        </a:spcBef>
        <a:spcAft>
          <a:spcPct val="0"/>
        </a:spcAft>
        <a:defRPr sz="2585" b="1">
          <a:solidFill>
            <a:srgbClr val="892034"/>
          </a:solidFill>
          <a:latin typeface="Calibri" pitchFamily="34" charset="0"/>
        </a:defRPr>
      </a:lvl4pPr>
      <a:lvl5pPr algn="l" rtl="0" eaLnBrk="0" fontAlgn="base" hangingPunct="0">
        <a:spcBef>
          <a:spcPct val="0"/>
        </a:spcBef>
        <a:spcAft>
          <a:spcPct val="0"/>
        </a:spcAft>
        <a:defRPr sz="2585" b="1">
          <a:solidFill>
            <a:srgbClr val="892034"/>
          </a:solidFill>
          <a:latin typeface="Calibri" pitchFamily="34" charset="0"/>
        </a:defRPr>
      </a:lvl5pPr>
      <a:lvl6pPr marL="422041" algn="ctr" rtl="0" fontAlgn="base">
        <a:spcBef>
          <a:spcPct val="0"/>
        </a:spcBef>
        <a:spcAft>
          <a:spcPct val="0"/>
        </a:spcAft>
        <a:defRPr sz="4062">
          <a:solidFill>
            <a:schemeClr val="tx1"/>
          </a:solidFill>
          <a:latin typeface="Calibri" pitchFamily="34" charset="0"/>
        </a:defRPr>
      </a:lvl6pPr>
      <a:lvl7pPr marL="844083" algn="ctr" rtl="0" fontAlgn="base">
        <a:spcBef>
          <a:spcPct val="0"/>
        </a:spcBef>
        <a:spcAft>
          <a:spcPct val="0"/>
        </a:spcAft>
        <a:defRPr sz="4062">
          <a:solidFill>
            <a:schemeClr val="tx1"/>
          </a:solidFill>
          <a:latin typeface="Calibri" pitchFamily="34" charset="0"/>
        </a:defRPr>
      </a:lvl7pPr>
      <a:lvl8pPr marL="1266124" algn="ctr" rtl="0" fontAlgn="base">
        <a:spcBef>
          <a:spcPct val="0"/>
        </a:spcBef>
        <a:spcAft>
          <a:spcPct val="0"/>
        </a:spcAft>
        <a:defRPr sz="4062">
          <a:solidFill>
            <a:schemeClr val="tx1"/>
          </a:solidFill>
          <a:latin typeface="Calibri" pitchFamily="34" charset="0"/>
        </a:defRPr>
      </a:lvl8pPr>
      <a:lvl9pPr marL="1688165" algn="ctr" rtl="0" fontAlgn="base">
        <a:spcBef>
          <a:spcPct val="0"/>
        </a:spcBef>
        <a:spcAft>
          <a:spcPct val="0"/>
        </a:spcAft>
        <a:defRPr sz="4062">
          <a:solidFill>
            <a:schemeClr val="tx1"/>
          </a:solidFill>
          <a:latin typeface="Calibri" pitchFamily="34" charset="0"/>
        </a:defRPr>
      </a:lvl9pPr>
    </p:titleStyle>
    <p:bodyStyle>
      <a:lvl1pPr marL="252052" indent="-252052" algn="l" rtl="0" eaLnBrk="0" fontAlgn="base" hangingPunct="0">
        <a:spcBef>
          <a:spcPct val="20000"/>
        </a:spcBef>
        <a:spcAft>
          <a:spcPct val="0"/>
        </a:spcAft>
        <a:buClr>
          <a:srgbClr val="C00000"/>
        </a:buClr>
        <a:buFont typeface="Arial" pitchFamily="34" charset="0"/>
        <a:buChar char="►"/>
        <a:defRPr sz="1477" kern="1200">
          <a:solidFill>
            <a:schemeClr val="tx1"/>
          </a:solidFill>
          <a:latin typeface="+mn-lt"/>
          <a:ea typeface="+mn-ea"/>
          <a:cs typeface="Arial" pitchFamily="34" charset="0"/>
        </a:defRPr>
      </a:lvl1pPr>
      <a:lvl2pPr marL="416180" indent="-164127" algn="l" rtl="0" eaLnBrk="0" fontAlgn="base" hangingPunct="0">
        <a:spcBef>
          <a:spcPct val="20000"/>
        </a:spcBef>
        <a:spcAft>
          <a:spcPct val="0"/>
        </a:spcAft>
        <a:buClr>
          <a:srgbClr val="C00000"/>
        </a:buClr>
        <a:buFont typeface="Wingdings" pitchFamily="2" charset="2"/>
        <a:buChar char="§"/>
        <a:defRPr sz="1292" kern="1200">
          <a:solidFill>
            <a:schemeClr val="tx1"/>
          </a:solidFill>
          <a:latin typeface="+mn-lt"/>
          <a:ea typeface="+mn-ea"/>
          <a:cs typeface="Arial" pitchFamily="34" charset="0"/>
        </a:defRPr>
      </a:lvl2pPr>
      <a:lvl3pPr marL="578842" indent="-162662" algn="l" rtl="0" eaLnBrk="0" fontAlgn="base" hangingPunct="0">
        <a:spcBef>
          <a:spcPct val="20000"/>
        </a:spcBef>
        <a:spcAft>
          <a:spcPct val="0"/>
        </a:spcAft>
        <a:buClr>
          <a:srgbClr val="C00000"/>
        </a:buClr>
        <a:buFont typeface="Courier New" pitchFamily="49" charset="0"/>
        <a:buChar char="o"/>
        <a:defRPr sz="1108" kern="1200">
          <a:solidFill>
            <a:schemeClr val="tx1"/>
          </a:solidFill>
          <a:latin typeface="+mn-lt"/>
          <a:ea typeface="+mn-ea"/>
          <a:cs typeface="Arial" pitchFamily="34" charset="0"/>
        </a:defRPr>
      </a:lvl3pPr>
      <a:lvl4pPr marL="742969" indent="-164127" algn="l" rtl="0" eaLnBrk="0" fontAlgn="base" hangingPunct="0">
        <a:spcBef>
          <a:spcPct val="20000"/>
        </a:spcBef>
        <a:spcAft>
          <a:spcPct val="0"/>
        </a:spcAft>
        <a:buClr>
          <a:srgbClr val="C00000"/>
        </a:buClr>
        <a:buFont typeface="Arial" pitchFamily="34" charset="0"/>
        <a:buChar char="•"/>
        <a:defRPr sz="1015" kern="1200">
          <a:solidFill>
            <a:schemeClr val="tx1"/>
          </a:solidFill>
          <a:latin typeface="+mn-lt"/>
          <a:ea typeface="+mn-ea"/>
          <a:cs typeface="Arial" pitchFamily="34" charset="0"/>
        </a:defRPr>
      </a:lvl4pPr>
      <a:lvl5pPr marL="1899186" indent="-211021" algn="l" rtl="0" eaLnBrk="0" fontAlgn="base" hangingPunct="0">
        <a:spcBef>
          <a:spcPct val="20000"/>
        </a:spcBef>
        <a:spcAft>
          <a:spcPct val="0"/>
        </a:spcAft>
        <a:buFont typeface="Arial" pitchFamily="34" charset="0"/>
        <a:buChar char="»"/>
        <a:defRPr sz="1846" kern="1200">
          <a:solidFill>
            <a:schemeClr val="tx1"/>
          </a:solidFill>
          <a:latin typeface="+mn-lt"/>
          <a:ea typeface="+mn-ea"/>
          <a:cs typeface="Arial" pitchFamily="34" charset="0"/>
        </a:defRPr>
      </a:lvl5pPr>
      <a:lvl6pPr marL="2321227" indent="-211021" algn="l" defTabSz="844083" rtl="0" eaLnBrk="1" latinLnBrk="0" hangingPunct="1">
        <a:spcBef>
          <a:spcPct val="20000"/>
        </a:spcBef>
        <a:buFont typeface="Arial" pitchFamily="34" charset="0"/>
        <a:buChar char="•"/>
        <a:defRPr sz="1846" kern="1200">
          <a:solidFill>
            <a:schemeClr val="tx1"/>
          </a:solidFill>
          <a:latin typeface="+mn-lt"/>
          <a:ea typeface="+mn-ea"/>
          <a:cs typeface="+mn-cs"/>
        </a:defRPr>
      </a:lvl6pPr>
      <a:lvl7pPr marL="2743269" indent="-211021" algn="l" defTabSz="844083" rtl="0" eaLnBrk="1" latinLnBrk="0" hangingPunct="1">
        <a:spcBef>
          <a:spcPct val="20000"/>
        </a:spcBef>
        <a:buFont typeface="Arial" pitchFamily="34" charset="0"/>
        <a:buChar char="•"/>
        <a:defRPr sz="1846" kern="1200">
          <a:solidFill>
            <a:schemeClr val="tx1"/>
          </a:solidFill>
          <a:latin typeface="+mn-lt"/>
          <a:ea typeface="+mn-ea"/>
          <a:cs typeface="+mn-cs"/>
        </a:defRPr>
      </a:lvl7pPr>
      <a:lvl8pPr marL="3165310" indent="-211021" algn="l" defTabSz="844083" rtl="0" eaLnBrk="1" latinLnBrk="0" hangingPunct="1">
        <a:spcBef>
          <a:spcPct val="20000"/>
        </a:spcBef>
        <a:buFont typeface="Arial" pitchFamily="34" charset="0"/>
        <a:buChar char="•"/>
        <a:defRPr sz="1846" kern="1200">
          <a:solidFill>
            <a:schemeClr val="tx1"/>
          </a:solidFill>
          <a:latin typeface="+mn-lt"/>
          <a:ea typeface="+mn-ea"/>
          <a:cs typeface="+mn-cs"/>
        </a:defRPr>
      </a:lvl8pPr>
      <a:lvl9pPr marL="3587351" indent="-211021" algn="l" defTabSz="844083" rtl="0" eaLnBrk="1" latinLnBrk="0" hangingPunct="1">
        <a:spcBef>
          <a:spcPct val="20000"/>
        </a:spcBef>
        <a:buFont typeface="Arial" pitchFamily="34" charset="0"/>
        <a:buChar char="•"/>
        <a:defRPr sz="1846" kern="1200">
          <a:solidFill>
            <a:schemeClr val="tx1"/>
          </a:solidFill>
          <a:latin typeface="+mn-lt"/>
          <a:ea typeface="+mn-ea"/>
          <a:cs typeface="+mn-cs"/>
        </a:defRPr>
      </a:lvl9pPr>
    </p:bodyStyle>
    <p:otherStyle>
      <a:defPPr>
        <a:defRPr lang="en-US"/>
      </a:defPPr>
      <a:lvl1pPr marL="0" algn="l" defTabSz="844083" rtl="0" eaLnBrk="1" latinLnBrk="0" hangingPunct="1">
        <a:defRPr sz="1662" kern="1200">
          <a:solidFill>
            <a:schemeClr val="tx1"/>
          </a:solidFill>
          <a:latin typeface="+mn-lt"/>
          <a:ea typeface="+mn-ea"/>
          <a:cs typeface="+mn-cs"/>
        </a:defRPr>
      </a:lvl1pPr>
      <a:lvl2pPr marL="422041" algn="l" defTabSz="844083" rtl="0" eaLnBrk="1" latinLnBrk="0" hangingPunct="1">
        <a:defRPr sz="1662" kern="1200">
          <a:solidFill>
            <a:schemeClr val="tx1"/>
          </a:solidFill>
          <a:latin typeface="+mn-lt"/>
          <a:ea typeface="+mn-ea"/>
          <a:cs typeface="+mn-cs"/>
        </a:defRPr>
      </a:lvl2pPr>
      <a:lvl3pPr marL="844083" algn="l" defTabSz="844083" rtl="0" eaLnBrk="1" latinLnBrk="0" hangingPunct="1">
        <a:defRPr sz="1662" kern="1200">
          <a:solidFill>
            <a:schemeClr val="tx1"/>
          </a:solidFill>
          <a:latin typeface="+mn-lt"/>
          <a:ea typeface="+mn-ea"/>
          <a:cs typeface="+mn-cs"/>
        </a:defRPr>
      </a:lvl3pPr>
      <a:lvl4pPr marL="1266124" algn="l" defTabSz="844083" rtl="0" eaLnBrk="1" latinLnBrk="0" hangingPunct="1">
        <a:defRPr sz="1662" kern="1200">
          <a:solidFill>
            <a:schemeClr val="tx1"/>
          </a:solidFill>
          <a:latin typeface="+mn-lt"/>
          <a:ea typeface="+mn-ea"/>
          <a:cs typeface="+mn-cs"/>
        </a:defRPr>
      </a:lvl4pPr>
      <a:lvl5pPr marL="1688165" algn="l" defTabSz="844083" rtl="0" eaLnBrk="1" latinLnBrk="0" hangingPunct="1">
        <a:defRPr sz="1662" kern="1200">
          <a:solidFill>
            <a:schemeClr val="tx1"/>
          </a:solidFill>
          <a:latin typeface="+mn-lt"/>
          <a:ea typeface="+mn-ea"/>
          <a:cs typeface="+mn-cs"/>
        </a:defRPr>
      </a:lvl5pPr>
      <a:lvl6pPr marL="2110207" algn="l" defTabSz="844083" rtl="0" eaLnBrk="1" latinLnBrk="0" hangingPunct="1">
        <a:defRPr sz="1662" kern="1200">
          <a:solidFill>
            <a:schemeClr val="tx1"/>
          </a:solidFill>
          <a:latin typeface="+mn-lt"/>
          <a:ea typeface="+mn-ea"/>
          <a:cs typeface="+mn-cs"/>
        </a:defRPr>
      </a:lvl6pPr>
      <a:lvl7pPr marL="2532248" algn="l" defTabSz="844083" rtl="0" eaLnBrk="1" latinLnBrk="0" hangingPunct="1">
        <a:defRPr sz="1662" kern="1200">
          <a:solidFill>
            <a:schemeClr val="tx1"/>
          </a:solidFill>
          <a:latin typeface="+mn-lt"/>
          <a:ea typeface="+mn-ea"/>
          <a:cs typeface="+mn-cs"/>
        </a:defRPr>
      </a:lvl7pPr>
      <a:lvl8pPr marL="2954289" algn="l" defTabSz="844083" rtl="0" eaLnBrk="1" latinLnBrk="0" hangingPunct="1">
        <a:defRPr sz="1662" kern="1200">
          <a:solidFill>
            <a:schemeClr val="tx1"/>
          </a:solidFill>
          <a:latin typeface="+mn-lt"/>
          <a:ea typeface="+mn-ea"/>
          <a:cs typeface="+mn-cs"/>
        </a:defRPr>
      </a:lvl8pPr>
      <a:lvl9pPr marL="3376331" algn="l" defTabSz="844083" rtl="0" eaLnBrk="1" latinLnBrk="0" hangingPunct="1">
        <a:defRPr sz="1662"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hyperlink" Target="https://spring.io/guides" TargetMode="Externa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88732" y="2546082"/>
            <a:ext cx="7170553" cy="1938992"/>
          </a:xfrm>
          <a:prstGeom prst="rect">
            <a:avLst/>
          </a:prstGeom>
          <a:noFill/>
        </p:spPr>
        <p:txBody>
          <a:bodyPr wrap="none" rtlCol="0">
            <a:spAutoFit/>
          </a:bodyPr>
          <a:lstStyle/>
          <a:p>
            <a:r>
              <a:rPr lang="en-IN" sz="4000" dirty="0" smtClean="0"/>
              <a:t>Microservices Architecture</a:t>
            </a:r>
          </a:p>
          <a:p>
            <a:r>
              <a:rPr lang="en-IN" sz="4000" dirty="0"/>
              <a:t>	</a:t>
            </a:r>
            <a:r>
              <a:rPr lang="en-IN" sz="4000" dirty="0" smtClean="0"/>
              <a:t>		&amp;</a:t>
            </a:r>
          </a:p>
          <a:p>
            <a:r>
              <a:rPr lang="en-IN" sz="4000" dirty="0" smtClean="0"/>
              <a:t>Spring  Boot with Spring Cloud</a:t>
            </a:r>
            <a:endParaRPr lang="en-IN" sz="4000" dirty="0"/>
          </a:p>
        </p:txBody>
      </p:sp>
    </p:spTree>
    <p:extLst>
      <p:ext uri="{BB962C8B-B14F-4D97-AF65-F5344CB8AC3E}">
        <p14:creationId xmlns:p14="http://schemas.microsoft.com/office/powerpoint/2010/main" val="2187128302"/>
      </p:ext>
    </p:extLst>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Domain Driven Design – Problem  Domain</a:t>
            </a:r>
            <a:endParaRPr lang="en-IN" dirty="0"/>
          </a:p>
        </p:txBody>
      </p:sp>
      <p:pic>
        <p:nvPicPr>
          <p:cNvPr id="3" name="Picture 2"/>
          <p:cNvPicPr>
            <a:picLocks noChangeAspect="1"/>
          </p:cNvPicPr>
          <p:nvPr/>
        </p:nvPicPr>
        <p:blipFill>
          <a:blip r:embed="rId2"/>
          <a:stretch>
            <a:fillRect/>
          </a:stretch>
        </p:blipFill>
        <p:spPr>
          <a:xfrm>
            <a:off x="190769" y="1184856"/>
            <a:ext cx="8206256" cy="5114044"/>
          </a:xfrm>
          <a:prstGeom prst="rect">
            <a:avLst/>
          </a:prstGeom>
        </p:spPr>
      </p:pic>
    </p:spTree>
    <p:extLst>
      <p:ext uri="{BB962C8B-B14F-4D97-AF65-F5344CB8AC3E}">
        <p14:creationId xmlns:p14="http://schemas.microsoft.com/office/powerpoint/2010/main" val="2567381664"/>
      </p:ext>
    </p:extLst>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Domain Driven Design - Solution </a:t>
            </a:r>
            <a:r>
              <a:rPr lang="en-IN" dirty="0" smtClean="0"/>
              <a:t>Domain</a:t>
            </a:r>
            <a:endParaRPr lang="en-IN" dirty="0"/>
          </a:p>
        </p:txBody>
      </p:sp>
      <p:pic>
        <p:nvPicPr>
          <p:cNvPr id="4" name="Picture 3"/>
          <p:cNvPicPr>
            <a:picLocks noChangeAspect="1"/>
          </p:cNvPicPr>
          <p:nvPr/>
        </p:nvPicPr>
        <p:blipFill>
          <a:blip r:embed="rId2"/>
          <a:stretch>
            <a:fillRect/>
          </a:stretch>
        </p:blipFill>
        <p:spPr>
          <a:xfrm>
            <a:off x="301079" y="1532586"/>
            <a:ext cx="8126936" cy="4533363"/>
          </a:xfrm>
          <a:prstGeom prst="rect">
            <a:avLst/>
          </a:prstGeom>
        </p:spPr>
      </p:pic>
    </p:spTree>
    <p:extLst>
      <p:ext uri="{BB962C8B-B14F-4D97-AF65-F5344CB8AC3E}">
        <p14:creationId xmlns:p14="http://schemas.microsoft.com/office/powerpoint/2010/main" val="629625627"/>
      </p:ext>
    </p:extLst>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Bounded context</a:t>
            </a:r>
            <a:endParaRPr lang="en-IN" dirty="0"/>
          </a:p>
        </p:txBody>
      </p:sp>
      <p:pic>
        <p:nvPicPr>
          <p:cNvPr id="4" name="Picture 3"/>
          <p:cNvPicPr>
            <a:picLocks noChangeAspect="1"/>
          </p:cNvPicPr>
          <p:nvPr/>
        </p:nvPicPr>
        <p:blipFill>
          <a:blip r:embed="rId2"/>
          <a:stretch>
            <a:fillRect/>
          </a:stretch>
        </p:blipFill>
        <p:spPr>
          <a:xfrm>
            <a:off x="495300" y="1537220"/>
            <a:ext cx="8026400" cy="4495279"/>
          </a:xfrm>
          <a:prstGeom prst="rect">
            <a:avLst/>
          </a:prstGeom>
        </p:spPr>
      </p:pic>
    </p:spTree>
    <p:extLst>
      <p:ext uri="{BB962C8B-B14F-4D97-AF65-F5344CB8AC3E}">
        <p14:creationId xmlns:p14="http://schemas.microsoft.com/office/powerpoint/2010/main" val="3530071022"/>
      </p:ext>
    </p:extLst>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Service Design</a:t>
            </a:r>
            <a:endParaRPr lang="en-IN" dirty="0"/>
          </a:p>
        </p:txBody>
      </p:sp>
      <p:sp>
        <p:nvSpPr>
          <p:cNvPr id="3" name="TextBox 2"/>
          <p:cNvSpPr txBox="1"/>
          <p:nvPr/>
        </p:nvSpPr>
        <p:spPr>
          <a:xfrm>
            <a:off x="215900" y="1041023"/>
            <a:ext cx="8801100" cy="3970318"/>
          </a:xfrm>
          <a:prstGeom prst="rect">
            <a:avLst/>
          </a:prstGeom>
          <a:noFill/>
        </p:spPr>
        <p:txBody>
          <a:bodyPr wrap="square" rtlCol="0">
            <a:spAutoFit/>
          </a:bodyPr>
          <a:lstStyle/>
          <a:p>
            <a:r>
              <a:rPr lang="en-IN" dirty="0" smtClean="0"/>
              <a:t>Good Service Design – Loose coupling and high Cohesion </a:t>
            </a:r>
            <a:endParaRPr lang="en-IN" sz="1400" dirty="0" smtClean="0"/>
          </a:p>
          <a:p>
            <a:endParaRPr lang="en-IN" dirty="0" smtClean="0"/>
          </a:p>
          <a:p>
            <a:pPr marL="285750" indent="-285750">
              <a:buFont typeface="Arial" panose="020B0604020202020204" pitchFamily="34" charset="0"/>
              <a:buChar char="•"/>
            </a:pPr>
            <a:r>
              <a:rPr lang="en-IN" dirty="0" smtClean="0"/>
              <a:t>Domain -&gt; Bounded Context (shared and hidden  model) </a:t>
            </a:r>
          </a:p>
          <a:p>
            <a:pPr marL="285750" indent="-285750">
              <a:buFont typeface="Arial" panose="020B0604020202020204" pitchFamily="34" charset="0"/>
              <a:buChar char="•"/>
            </a:pPr>
            <a:r>
              <a:rPr lang="en-IN" dirty="0" smtClean="0"/>
              <a:t>Service boundaries should align with bounded context</a:t>
            </a:r>
          </a:p>
          <a:p>
            <a:pPr marL="285750" indent="-285750">
              <a:buFont typeface="Arial" panose="020B0604020202020204" pitchFamily="34" charset="0"/>
              <a:buChar char="•"/>
            </a:pPr>
            <a:r>
              <a:rPr lang="en-IN" dirty="0" smtClean="0"/>
              <a:t>Risk of premature decomposition</a:t>
            </a:r>
          </a:p>
          <a:p>
            <a:pPr marL="285750" indent="-285750">
              <a:buFont typeface="Arial" panose="020B0604020202020204" pitchFamily="34" charset="0"/>
              <a:buChar char="•"/>
            </a:pPr>
            <a:r>
              <a:rPr lang="en-IN" dirty="0" smtClean="0"/>
              <a:t>Business capabilities provided by bounded context to rest of the domain is important. </a:t>
            </a:r>
            <a:r>
              <a:rPr lang="en-US" dirty="0"/>
              <a:t>thinking about data leads to anemic, CRUD-based (create, read, update, delete) services. So ask first “What does this context do</a:t>
            </a:r>
            <a:r>
              <a:rPr lang="en-US" dirty="0" smtClean="0"/>
              <a:t>?” -&gt;Business capabilities [Service catalog]</a:t>
            </a:r>
          </a:p>
          <a:p>
            <a:pPr marL="285750" indent="-285750">
              <a:buFont typeface="Arial" panose="020B0604020202020204" pitchFamily="34" charset="0"/>
              <a:buChar char="•"/>
            </a:pPr>
            <a:r>
              <a:rPr lang="en-US" dirty="0" smtClean="0"/>
              <a:t>Interplay of organization design with software architecture</a:t>
            </a:r>
          </a:p>
          <a:p>
            <a:pPr marL="285750" indent="-285750">
              <a:buFont typeface="Arial" panose="020B0604020202020204" pitchFamily="34" charset="0"/>
              <a:buChar char="•"/>
            </a:pPr>
            <a:r>
              <a:rPr lang="en-US" dirty="0" smtClean="0"/>
              <a:t>Interface [shared model] should be based on business dictionary</a:t>
            </a:r>
          </a:p>
          <a:p>
            <a:pPr marL="285750" indent="-285750">
              <a:buFont typeface="Arial" panose="020B0604020202020204" pitchFamily="34" charset="0"/>
              <a:buChar char="•"/>
            </a:pPr>
            <a:r>
              <a:rPr lang="en-US" dirty="0" smtClean="0"/>
              <a:t>Technical boundary  </a:t>
            </a:r>
            <a:r>
              <a:rPr lang="en-US" dirty="0" smtClean="0"/>
              <a:t>-  Identify technical slices after identifying business focused slices</a:t>
            </a:r>
            <a:endParaRPr lang="en-IN" dirty="0" smtClean="0"/>
          </a:p>
          <a:p>
            <a:endParaRPr lang="en-IN" dirty="0"/>
          </a:p>
        </p:txBody>
      </p:sp>
    </p:spTree>
    <p:extLst>
      <p:ext uri="{BB962C8B-B14F-4D97-AF65-F5344CB8AC3E}">
        <p14:creationId xmlns:p14="http://schemas.microsoft.com/office/powerpoint/2010/main" val="1926219035"/>
      </p:ext>
    </p:extLst>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Spring framework</a:t>
            </a:r>
            <a:endParaRPr lang="en-IN" dirty="0"/>
          </a:p>
        </p:txBody>
      </p:sp>
      <p:pic>
        <p:nvPicPr>
          <p:cNvPr id="1026" name="Picture 2" descr="spring overview"/>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1374" y="1049337"/>
            <a:ext cx="7146925" cy="45640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304800" y="5528229"/>
            <a:ext cx="2492990" cy="369332"/>
          </a:xfrm>
          <a:prstGeom prst="rect">
            <a:avLst/>
          </a:prstGeom>
        </p:spPr>
        <p:txBody>
          <a:bodyPr wrap="none">
            <a:spAutoFit/>
          </a:bodyPr>
          <a:lstStyle/>
          <a:p>
            <a:r>
              <a:rPr lang="en-IN" dirty="0"/>
              <a:t>https://spring.io/guides</a:t>
            </a:r>
          </a:p>
        </p:txBody>
      </p:sp>
    </p:spTree>
    <p:extLst>
      <p:ext uri="{BB962C8B-B14F-4D97-AF65-F5344CB8AC3E}">
        <p14:creationId xmlns:p14="http://schemas.microsoft.com/office/powerpoint/2010/main" val="3863629089"/>
      </p:ext>
    </p:extLst>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Spring Framework</a:t>
            </a:r>
            <a:endParaRPr lang="en-IN" dirty="0"/>
          </a:p>
        </p:txBody>
      </p:sp>
      <p:sp>
        <p:nvSpPr>
          <p:cNvPr id="3" name="Rectangle 2"/>
          <p:cNvSpPr/>
          <p:nvPr/>
        </p:nvSpPr>
        <p:spPr>
          <a:xfrm>
            <a:off x="0" y="990223"/>
            <a:ext cx="9144000" cy="5078313"/>
          </a:xfrm>
          <a:prstGeom prst="rect">
            <a:avLst/>
          </a:prstGeom>
        </p:spPr>
        <p:txBody>
          <a:bodyPr wrap="square">
            <a:spAutoFit/>
          </a:bodyPr>
          <a:lstStyle/>
          <a:p>
            <a:r>
              <a:rPr lang="en-US" dirty="0">
                <a:solidFill>
                  <a:srgbClr val="000000"/>
                </a:solidFill>
                <a:latin typeface="NewBaskerville-Roman"/>
              </a:rPr>
              <a:t>Spring employs four key strategies:</a:t>
            </a:r>
          </a:p>
          <a:p>
            <a:pPr marL="285750" indent="-285750">
              <a:buFont typeface="Arial" panose="020B0604020202020204" pitchFamily="34" charset="0"/>
              <a:buChar char="•"/>
            </a:pPr>
            <a:r>
              <a:rPr lang="en-US" dirty="0" smtClean="0">
                <a:solidFill>
                  <a:srgbClr val="000000"/>
                </a:solidFill>
                <a:latin typeface="NewBaskerville-Roman"/>
              </a:rPr>
              <a:t>Lightweight </a:t>
            </a:r>
            <a:r>
              <a:rPr lang="en-US" dirty="0">
                <a:solidFill>
                  <a:srgbClr val="000000"/>
                </a:solidFill>
                <a:latin typeface="NewBaskerville-Roman"/>
              </a:rPr>
              <a:t>and minimally invasive development with </a:t>
            </a:r>
            <a:r>
              <a:rPr lang="en-US" sz="1600" dirty="0" smtClean="0">
                <a:solidFill>
                  <a:srgbClr val="000000"/>
                </a:solidFill>
                <a:latin typeface="NewBaskerville-Roman"/>
              </a:rPr>
              <a:t>POJO</a:t>
            </a:r>
            <a:r>
              <a:rPr lang="en-US" dirty="0" smtClean="0">
                <a:solidFill>
                  <a:srgbClr val="000000"/>
                </a:solidFill>
                <a:latin typeface="NewBaskerville-Roman"/>
              </a:rPr>
              <a:t>s</a:t>
            </a:r>
          </a:p>
          <a:p>
            <a:pPr marL="742950" lvl="1" indent="-285750">
              <a:buFont typeface="Arial" panose="020B0604020202020204" pitchFamily="34" charset="0"/>
              <a:buChar char="•"/>
            </a:pPr>
            <a:r>
              <a:rPr lang="en-US" dirty="0" smtClean="0">
                <a:solidFill>
                  <a:srgbClr val="000000"/>
                </a:solidFill>
                <a:latin typeface="NewBaskerville-Roman"/>
              </a:rPr>
              <a:t>Invasive programming  - No need to implement frameworks interfaces or extend existing classes. E.g. EJB 2.0 Stateless beans,    earlier version of struts, </a:t>
            </a:r>
            <a:r>
              <a:rPr lang="en-US" dirty="0" err="1" smtClean="0">
                <a:solidFill>
                  <a:srgbClr val="000000"/>
                </a:solidFill>
                <a:latin typeface="NewBaskerville-Roman"/>
              </a:rPr>
              <a:t>webwork</a:t>
            </a:r>
            <a:r>
              <a:rPr lang="en-US" dirty="0" smtClean="0">
                <a:solidFill>
                  <a:srgbClr val="000000"/>
                </a:solidFill>
                <a:latin typeface="NewBaskerville-Roman"/>
              </a:rPr>
              <a:t>, tapestry etc.,</a:t>
            </a:r>
            <a:endParaRPr lang="en-US" dirty="0">
              <a:solidFill>
                <a:srgbClr val="000000"/>
              </a:solidFill>
              <a:latin typeface="NewBaskerville-Roman"/>
            </a:endParaRPr>
          </a:p>
          <a:p>
            <a:pPr marL="285750" indent="-285750">
              <a:buFont typeface="Arial" panose="020B0604020202020204" pitchFamily="34" charset="0"/>
              <a:buChar char="•"/>
            </a:pPr>
            <a:r>
              <a:rPr lang="en-US" dirty="0" smtClean="0">
                <a:solidFill>
                  <a:srgbClr val="000000"/>
                </a:solidFill>
                <a:latin typeface="NewBaskerville-Roman"/>
              </a:rPr>
              <a:t>Loose </a:t>
            </a:r>
            <a:r>
              <a:rPr lang="en-US" dirty="0">
                <a:solidFill>
                  <a:srgbClr val="000000"/>
                </a:solidFill>
                <a:latin typeface="NewBaskerville-Roman"/>
              </a:rPr>
              <a:t>coupling through </a:t>
            </a:r>
            <a:r>
              <a:rPr lang="en-US" sz="1600" dirty="0">
                <a:solidFill>
                  <a:srgbClr val="000000"/>
                </a:solidFill>
                <a:latin typeface="NewBaskerville-Roman"/>
              </a:rPr>
              <a:t>DI </a:t>
            </a:r>
            <a:r>
              <a:rPr lang="en-US" dirty="0">
                <a:solidFill>
                  <a:srgbClr val="000000"/>
                </a:solidFill>
                <a:latin typeface="NewBaskerville-Roman"/>
              </a:rPr>
              <a:t>and interface </a:t>
            </a:r>
            <a:r>
              <a:rPr lang="en-US" dirty="0" smtClean="0">
                <a:solidFill>
                  <a:srgbClr val="000000"/>
                </a:solidFill>
                <a:latin typeface="NewBaskerville-Roman"/>
              </a:rPr>
              <a:t>orientation</a:t>
            </a:r>
          </a:p>
          <a:p>
            <a:pPr marL="742950" lvl="1" indent="-285750">
              <a:buFont typeface="Arial" panose="020B0604020202020204" pitchFamily="34" charset="0"/>
              <a:buChar char="•"/>
            </a:pPr>
            <a:r>
              <a:rPr lang="en-US" dirty="0" smtClean="0">
                <a:solidFill>
                  <a:srgbClr val="000000"/>
                </a:solidFill>
                <a:latin typeface="NewBaskerville-Roman"/>
              </a:rPr>
              <a:t>Tight coupling – difficult to reuse, difficult  to test</a:t>
            </a:r>
          </a:p>
          <a:p>
            <a:pPr marL="742950" lvl="1" indent="-285750">
              <a:buFont typeface="Arial" panose="020B0604020202020204" pitchFamily="34" charset="0"/>
              <a:buChar char="•"/>
            </a:pPr>
            <a:r>
              <a:rPr lang="en-US" dirty="0" smtClean="0">
                <a:solidFill>
                  <a:srgbClr val="000000"/>
                </a:solidFill>
                <a:latin typeface="NewBaskerville-Roman"/>
              </a:rPr>
              <a:t>Configuration </a:t>
            </a:r>
            <a:r>
              <a:rPr lang="en-US" dirty="0" smtClean="0">
                <a:solidFill>
                  <a:srgbClr val="000000"/>
                </a:solidFill>
                <a:latin typeface="NewBaskerville-Roman"/>
              </a:rPr>
              <a:t>options -&gt; </a:t>
            </a:r>
          </a:p>
          <a:p>
            <a:pPr marL="1200150" lvl="2" indent="-285750">
              <a:buFont typeface="Arial" panose="020B0604020202020204" pitchFamily="34" charset="0"/>
              <a:buChar char="•"/>
            </a:pPr>
            <a:r>
              <a:rPr lang="en-US" dirty="0" smtClean="0">
                <a:solidFill>
                  <a:srgbClr val="000000"/>
                </a:solidFill>
                <a:latin typeface="NewBaskerville-Roman"/>
              </a:rPr>
              <a:t>Explicit configuration – java(more powerful,   type-safe and refractor-friendly) or </a:t>
            </a:r>
            <a:r>
              <a:rPr lang="en-US" dirty="0" smtClean="0">
                <a:solidFill>
                  <a:srgbClr val="000000"/>
                </a:solidFill>
                <a:latin typeface="NewBaskerville-Roman"/>
              </a:rPr>
              <a:t>XML(Usually </a:t>
            </a:r>
            <a:r>
              <a:rPr lang="en-US" dirty="0" smtClean="0">
                <a:solidFill>
                  <a:srgbClr val="000000"/>
                </a:solidFill>
                <a:latin typeface="NewBaskerville-Roman"/>
              </a:rPr>
              <a:t>no source available/external </a:t>
            </a:r>
            <a:r>
              <a:rPr lang="en-US" dirty="0" smtClean="0">
                <a:solidFill>
                  <a:srgbClr val="000000"/>
                </a:solidFill>
                <a:latin typeface="NewBaskerville-Roman"/>
              </a:rPr>
              <a:t>libraries)</a:t>
            </a:r>
            <a:endParaRPr lang="en-US" dirty="0" smtClean="0">
              <a:solidFill>
                <a:srgbClr val="000000"/>
              </a:solidFill>
              <a:latin typeface="NewBaskerville-Roman"/>
            </a:endParaRPr>
          </a:p>
          <a:p>
            <a:pPr lvl="2"/>
            <a:r>
              <a:rPr lang="en-US" dirty="0">
                <a:solidFill>
                  <a:srgbClr val="000000"/>
                </a:solidFill>
                <a:latin typeface="NewBaskerville-Roman"/>
              </a:rPr>
              <a:t> </a:t>
            </a:r>
            <a:r>
              <a:rPr lang="en-US" dirty="0" smtClean="0">
                <a:solidFill>
                  <a:srgbClr val="000000"/>
                </a:solidFill>
                <a:latin typeface="NewBaskerville-Roman"/>
              </a:rPr>
              <a:t>    @</a:t>
            </a:r>
            <a:r>
              <a:rPr lang="en-US" dirty="0" err="1" smtClean="0">
                <a:solidFill>
                  <a:srgbClr val="000000"/>
                </a:solidFill>
                <a:latin typeface="NewBaskerville-Roman"/>
              </a:rPr>
              <a:t>Configuration,@bean</a:t>
            </a:r>
            <a:r>
              <a:rPr lang="en-US" dirty="0" smtClean="0">
                <a:solidFill>
                  <a:srgbClr val="000000"/>
                </a:solidFill>
                <a:latin typeface="NewBaskerville-Roman"/>
              </a:rPr>
              <a:t>/@Conditional/@Scope, @Import,     </a:t>
            </a:r>
          </a:p>
          <a:p>
            <a:pPr lvl="2"/>
            <a:r>
              <a:rPr lang="en-US" dirty="0">
                <a:solidFill>
                  <a:srgbClr val="000000"/>
                </a:solidFill>
                <a:latin typeface="NewBaskerville-Roman"/>
              </a:rPr>
              <a:t> </a:t>
            </a:r>
            <a:r>
              <a:rPr lang="en-US" dirty="0" smtClean="0">
                <a:solidFill>
                  <a:srgbClr val="000000"/>
                </a:solidFill>
                <a:latin typeface="NewBaskerville-Roman"/>
              </a:rPr>
              <a:t>    @</a:t>
            </a:r>
            <a:r>
              <a:rPr lang="en-US" dirty="0" err="1" smtClean="0">
                <a:solidFill>
                  <a:srgbClr val="000000"/>
                </a:solidFill>
                <a:latin typeface="NewBaskerville-Roman"/>
              </a:rPr>
              <a:t>importResource</a:t>
            </a:r>
            <a:endParaRPr lang="en-US" dirty="0" smtClean="0">
              <a:solidFill>
                <a:srgbClr val="000000"/>
              </a:solidFill>
              <a:latin typeface="NewBaskerville-Roman"/>
            </a:endParaRPr>
          </a:p>
          <a:p>
            <a:pPr lvl="2"/>
            <a:r>
              <a:rPr lang="en-US" dirty="0" smtClean="0">
                <a:solidFill>
                  <a:srgbClr val="000000"/>
                </a:solidFill>
                <a:latin typeface="NewBaskerville-Roman"/>
              </a:rPr>
              <a:t>      - dependencies by constructor(heavy dependency) or property(optional</a:t>
            </a:r>
          </a:p>
          <a:p>
            <a:pPr lvl="2"/>
            <a:r>
              <a:rPr lang="en-US" dirty="0" smtClean="0">
                <a:solidFill>
                  <a:srgbClr val="000000"/>
                </a:solidFill>
                <a:latin typeface="NewBaskerville-Roman"/>
              </a:rPr>
              <a:t>        dependency)</a:t>
            </a:r>
            <a:r>
              <a:rPr lang="en-US" dirty="0">
                <a:solidFill>
                  <a:srgbClr val="000000"/>
                </a:solidFill>
                <a:latin typeface="NewBaskerville-Roman"/>
              </a:rPr>
              <a:t>	</a:t>
            </a:r>
            <a:endParaRPr lang="en-US" dirty="0" smtClean="0">
              <a:solidFill>
                <a:srgbClr val="000000"/>
              </a:solidFill>
              <a:latin typeface="NewBaskerville-Roman"/>
            </a:endParaRPr>
          </a:p>
          <a:p>
            <a:pPr marL="1200150" lvl="2" indent="-285750">
              <a:buFont typeface="Arial" panose="020B0604020202020204" pitchFamily="34" charset="0"/>
              <a:buChar char="•"/>
            </a:pPr>
            <a:r>
              <a:rPr lang="en-US" dirty="0" smtClean="0">
                <a:solidFill>
                  <a:srgbClr val="000000"/>
                </a:solidFill>
                <a:latin typeface="NewBaskerville-Roman"/>
              </a:rPr>
              <a:t>automatic configuration by source code level annotation </a:t>
            </a:r>
          </a:p>
          <a:p>
            <a:pPr lvl="2"/>
            <a:r>
              <a:rPr lang="en-US" dirty="0" smtClean="0">
                <a:solidFill>
                  <a:srgbClr val="000000"/>
                </a:solidFill>
                <a:latin typeface="NewBaskerville-Roman"/>
              </a:rPr>
              <a:t>     @configuration, @</a:t>
            </a:r>
            <a:r>
              <a:rPr lang="en-US" dirty="0" err="1" smtClean="0">
                <a:solidFill>
                  <a:srgbClr val="000000"/>
                </a:solidFill>
                <a:latin typeface="NewBaskerville-Roman"/>
              </a:rPr>
              <a:t>ComponentScan</a:t>
            </a:r>
            <a:r>
              <a:rPr lang="en-US" dirty="0" smtClean="0">
                <a:solidFill>
                  <a:srgbClr val="000000"/>
                </a:solidFill>
                <a:latin typeface="NewBaskerville-Roman"/>
              </a:rPr>
              <a:t>, @Component /@Qualifier/@Value-&gt;  </a:t>
            </a:r>
          </a:p>
          <a:p>
            <a:pPr lvl="2"/>
            <a:r>
              <a:rPr lang="en-US" dirty="0">
                <a:solidFill>
                  <a:srgbClr val="000000"/>
                </a:solidFill>
                <a:latin typeface="NewBaskerville-Roman"/>
              </a:rPr>
              <a:t> </a:t>
            </a:r>
            <a:r>
              <a:rPr lang="en-US" dirty="0" smtClean="0">
                <a:solidFill>
                  <a:srgbClr val="000000"/>
                </a:solidFill>
                <a:latin typeface="NewBaskerville-Roman"/>
              </a:rPr>
              <a:t>    @</a:t>
            </a:r>
            <a:r>
              <a:rPr lang="en-US" dirty="0" err="1" smtClean="0">
                <a:solidFill>
                  <a:srgbClr val="000000"/>
                </a:solidFill>
                <a:latin typeface="NewBaskerville-Roman"/>
              </a:rPr>
              <a:t>Autowired</a:t>
            </a:r>
            <a:r>
              <a:rPr lang="en-US" dirty="0" smtClean="0">
                <a:solidFill>
                  <a:srgbClr val="000000"/>
                </a:solidFill>
                <a:latin typeface="NewBaskerville-Roman"/>
              </a:rPr>
              <a:t>/@Qualifier</a:t>
            </a:r>
          </a:p>
          <a:p>
            <a:pPr marL="742950" lvl="1" indent="-285750">
              <a:buFont typeface="Arial" panose="020B0604020202020204" pitchFamily="34" charset="0"/>
              <a:buChar char="•"/>
            </a:pPr>
            <a:r>
              <a:rPr lang="en-US" dirty="0" smtClean="0">
                <a:solidFill>
                  <a:srgbClr val="000000"/>
                </a:solidFill>
                <a:latin typeface="NewBaskerville-Roman"/>
              </a:rPr>
              <a:t>Environment and profiles  @</a:t>
            </a:r>
            <a:r>
              <a:rPr lang="en-US" dirty="0" err="1" smtClean="0">
                <a:solidFill>
                  <a:srgbClr val="000000"/>
                </a:solidFill>
                <a:latin typeface="NewBaskerville-Roman"/>
              </a:rPr>
              <a:t>ActiveProfile</a:t>
            </a:r>
            <a:r>
              <a:rPr lang="en-US" dirty="0">
                <a:solidFill>
                  <a:srgbClr val="000000"/>
                </a:solidFill>
                <a:latin typeface="NewBaskerville-Roman"/>
              </a:rPr>
              <a:t> </a:t>
            </a:r>
            <a:r>
              <a:rPr lang="en-US" dirty="0" smtClean="0">
                <a:solidFill>
                  <a:srgbClr val="000000"/>
                </a:solidFill>
                <a:latin typeface="NewBaskerville-Roman"/>
              </a:rPr>
              <a:t>– implementation of @Conditional</a:t>
            </a:r>
          </a:p>
        </p:txBody>
      </p:sp>
    </p:spTree>
    <p:extLst>
      <p:ext uri="{BB962C8B-B14F-4D97-AF65-F5344CB8AC3E}">
        <p14:creationId xmlns:p14="http://schemas.microsoft.com/office/powerpoint/2010/main" val="1224554555"/>
      </p:ext>
    </p:extLst>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Spring Framework</a:t>
            </a:r>
            <a:endParaRPr lang="en-IN" dirty="0"/>
          </a:p>
        </p:txBody>
      </p:sp>
      <p:sp>
        <p:nvSpPr>
          <p:cNvPr id="3" name="Rectangle 2"/>
          <p:cNvSpPr/>
          <p:nvPr/>
        </p:nvSpPr>
        <p:spPr>
          <a:xfrm>
            <a:off x="139700" y="1145739"/>
            <a:ext cx="8750300" cy="4247317"/>
          </a:xfrm>
          <a:prstGeom prst="rect">
            <a:avLst/>
          </a:prstGeom>
        </p:spPr>
        <p:txBody>
          <a:bodyPr wrap="square">
            <a:spAutoFit/>
          </a:bodyPr>
          <a:lstStyle/>
          <a:p>
            <a:pPr marL="742950" lvl="1" indent="-285750">
              <a:buFont typeface="Arial" panose="020B0604020202020204" pitchFamily="34" charset="0"/>
              <a:buChar char="•"/>
            </a:pPr>
            <a:r>
              <a:rPr lang="en-US" dirty="0">
                <a:solidFill>
                  <a:srgbClr val="000000"/>
                </a:solidFill>
                <a:latin typeface="NewBaskerville-Roman"/>
              </a:rPr>
              <a:t>Conditional beans [</a:t>
            </a:r>
            <a:r>
              <a:rPr lang="en-US" dirty="0" err="1">
                <a:solidFill>
                  <a:srgbClr val="000000"/>
                </a:solidFill>
                <a:latin typeface="NewBaskerville-Roman"/>
              </a:rPr>
              <a:t>ConditionContext</a:t>
            </a:r>
            <a:r>
              <a:rPr lang="en-US" dirty="0" smtClean="0">
                <a:solidFill>
                  <a:srgbClr val="000000"/>
                </a:solidFill>
                <a:latin typeface="NewBaskerville-Roman"/>
              </a:rPr>
              <a:t>, </a:t>
            </a:r>
            <a:r>
              <a:rPr lang="en-US" dirty="0" err="1" smtClean="0">
                <a:solidFill>
                  <a:srgbClr val="000000"/>
                </a:solidFill>
                <a:latin typeface="NewBaskerville-Roman"/>
              </a:rPr>
              <a:t>AnnotatedTypeMetadata</a:t>
            </a:r>
            <a:r>
              <a:rPr lang="en-US" dirty="0">
                <a:solidFill>
                  <a:srgbClr val="000000"/>
                </a:solidFill>
                <a:latin typeface="NewBaskerville-Roman"/>
              </a:rPr>
              <a:t>] @Conditional</a:t>
            </a:r>
          </a:p>
          <a:p>
            <a:r>
              <a:rPr lang="en-US" sz="1200" dirty="0"/>
              <a:t>	Suppose you want one or more beans to be configured if and only if some library is available in the application’s 	</a:t>
            </a:r>
            <a:r>
              <a:rPr lang="en-US" sz="1200" dirty="0" err="1"/>
              <a:t>classpath</a:t>
            </a:r>
            <a:r>
              <a:rPr lang="en-US" sz="1200" dirty="0"/>
              <a:t>. Or let’s say you want a bean to be created only  if a certain other bean is also declared. Maybe you 	want a bean to be created if and only if a specific environment variable is set.</a:t>
            </a:r>
            <a:endParaRPr lang="en-US" sz="1200" dirty="0">
              <a:solidFill>
                <a:srgbClr val="000000"/>
              </a:solidFill>
              <a:latin typeface="NewBaskerville-Roman"/>
            </a:endParaRPr>
          </a:p>
          <a:p>
            <a:pPr marL="742950" lvl="1" indent="-285750">
              <a:buFont typeface="Arial" panose="020B0604020202020204" pitchFamily="34" charset="0"/>
              <a:buChar char="•"/>
            </a:pPr>
            <a:r>
              <a:rPr lang="en-US" dirty="0" smtClean="0">
                <a:solidFill>
                  <a:srgbClr val="000000"/>
                </a:solidFill>
                <a:latin typeface="NewBaskerville-Roman"/>
              </a:rPr>
              <a:t>Addressing ambiguity in </a:t>
            </a:r>
            <a:r>
              <a:rPr lang="en-US" dirty="0" err="1" smtClean="0">
                <a:solidFill>
                  <a:srgbClr val="000000"/>
                </a:solidFill>
                <a:latin typeface="NewBaskerville-Roman"/>
              </a:rPr>
              <a:t>autowiring</a:t>
            </a:r>
            <a:r>
              <a:rPr lang="en-US" dirty="0" smtClean="0">
                <a:solidFill>
                  <a:srgbClr val="000000"/>
                </a:solidFill>
                <a:latin typeface="NewBaskerville-Roman"/>
              </a:rPr>
              <a:t> @</a:t>
            </a:r>
            <a:r>
              <a:rPr lang="en-US" dirty="0" smtClean="0">
                <a:solidFill>
                  <a:srgbClr val="000000"/>
                </a:solidFill>
                <a:latin typeface="NewBaskerville-Roman"/>
              </a:rPr>
              <a:t>Qualifier, @Primary</a:t>
            </a:r>
            <a:endParaRPr lang="en-US" dirty="0" smtClean="0">
              <a:solidFill>
                <a:srgbClr val="000000"/>
              </a:solidFill>
              <a:latin typeface="NewBaskerville-Roman"/>
            </a:endParaRPr>
          </a:p>
          <a:p>
            <a:pPr marL="742950" lvl="1" indent="-285750">
              <a:buFont typeface="Arial" panose="020B0604020202020204" pitchFamily="34" charset="0"/>
              <a:buChar char="•"/>
            </a:pPr>
            <a:r>
              <a:rPr lang="en-US" dirty="0" smtClean="0">
                <a:solidFill>
                  <a:srgbClr val="000000"/>
                </a:solidFill>
                <a:latin typeface="NewBaskerville-Roman"/>
              </a:rPr>
              <a:t>Scoping beans @Scope [singleton, prototype, session, request],   </a:t>
            </a:r>
          </a:p>
          <a:p>
            <a:pPr marL="742950" lvl="1" indent="-285750">
              <a:buFont typeface="Arial" panose="020B0604020202020204" pitchFamily="34" charset="0"/>
              <a:buChar char="•"/>
            </a:pPr>
            <a:r>
              <a:rPr lang="en-US" dirty="0" smtClean="0">
                <a:solidFill>
                  <a:srgbClr val="000000"/>
                </a:solidFill>
                <a:latin typeface="NewBaskerville-Roman"/>
              </a:rPr>
              <a:t>Runtime value injection [Property placeholders @</a:t>
            </a:r>
            <a:r>
              <a:rPr lang="en-US" dirty="0" err="1" smtClean="0">
                <a:solidFill>
                  <a:srgbClr val="000000"/>
                </a:solidFill>
                <a:latin typeface="NewBaskerville-Roman"/>
              </a:rPr>
              <a:t>PropertySource</a:t>
            </a:r>
            <a:r>
              <a:rPr lang="en-US" dirty="0" smtClean="0">
                <a:solidFill>
                  <a:srgbClr val="000000"/>
                </a:solidFill>
                <a:latin typeface="NewBaskerville-Roman"/>
              </a:rPr>
              <a:t>, </a:t>
            </a:r>
            <a:r>
              <a:rPr lang="en-US" dirty="0" err="1" smtClean="0">
                <a:solidFill>
                  <a:srgbClr val="000000"/>
                </a:solidFill>
                <a:latin typeface="NewBaskerville-Roman"/>
              </a:rPr>
              <a:t>SpEL</a:t>
            </a:r>
            <a:r>
              <a:rPr lang="en-US" dirty="0" smtClean="0">
                <a:solidFill>
                  <a:srgbClr val="000000"/>
                </a:solidFill>
                <a:latin typeface="NewBaskerville-Roman"/>
              </a:rPr>
              <a:t>]</a:t>
            </a:r>
          </a:p>
          <a:p>
            <a:pPr lvl="1"/>
            <a:r>
              <a:rPr lang="en-US" dirty="0" smtClean="0">
                <a:solidFill>
                  <a:srgbClr val="000000"/>
                </a:solidFill>
                <a:latin typeface="NewBaskerville-Roman"/>
              </a:rPr>
              <a:t>     - </a:t>
            </a:r>
            <a:r>
              <a:rPr lang="en-US" dirty="0" err="1" smtClean="0">
                <a:solidFill>
                  <a:srgbClr val="000000"/>
                </a:solidFill>
                <a:latin typeface="NewBaskerville-Roman"/>
              </a:rPr>
              <a:t>PropertySourcesPlaceholderConfigurer</a:t>
            </a:r>
            <a:endParaRPr lang="en-US" dirty="0" smtClean="0">
              <a:solidFill>
                <a:srgbClr val="000000"/>
              </a:solidFill>
              <a:latin typeface="NewBaskerville-Roman"/>
            </a:endParaRPr>
          </a:p>
          <a:p>
            <a:pPr marL="285750" indent="-285750">
              <a:buFont typeface="Arial" panose="020B0604020202020204" pitchFamily="34" charset="0"/>
              <a:buChar char="•"/>
            </a:pPr>
            <a:r>
              <a:rPr lang="en-US" dirty="0">
                <a:solidFill>
                  <a:srgbClr val="000000"/>
                </a:solidFill>
                <a:latin typeface="NewBaskerville-Roman"/>
              </a:rPr>
              <a:t>Declarative programming through aspects and common </a:t>
            </a:r>
            <a:r>
              <a:rPr lang="en-US" dirty="0" smtClean="0">
                <a:solidFill>
                  <a:srgbClr val="000000"/>
                </a:solidFill>
                <a:latin typeface="NewBaskerville-Roman"/>
              </a:rPr>
              <a:t>conventions. </a:t>
            </a:r>
            <a:r>
              <a:rPr lang="en-US" dirty="0" smtClean="0"/>
              <a:t>System </a:t>
            </a:r>
            <a:r>
              <a:rPr lang="en-US" dirty="0"/>
              <a:t>services such as logging, transaction management, and security often find their way into components whose core responsibilities is something else. These system services are commonly referred to as </a:t>
            </a:r>
            <a:r>
              <a:rPr lang="en-US" i="1" dirty="0"/>
              <a:t>cross-cutting concerns </a:t>
            </a:r>
            <a:r>
              <a:rPr lang="en-US" dirty="0"/>
              <a:t>because they tend to cut across multiple components in a system.</a:t>
            </a:r>
            <a:endParaRPr lang="en-US" dirty="0">
              <a:solidFill>
                <a:srgbClr val="000000"/>
              </a:solidFill>
              <a:latin typeface="NewBaskerville-Roman"/>
            </a:endParaRPr>
          </a:p>
          <a:p>
            <a:pPr marL="285750" indent="-285750">
              <a:buFont typeface="Arial" panose="020B0604020202020204" pitchFamily="34" charset="0"/>
              <a:buChar char="•"/>
            </a:pPr>
            <a:r>
              <a:rPr lang="en-US" dirty="0">
                <a:solidFill>
                  <a:srgbClr val="000000"/>
                </a:solidFill>
                <a:latin typeface="NewBaskerville-Roman"/>
              </a:rPr>
              <a:t>Eliminating boilerplate code with aspects and templates</a:t>
            </a:r>
            <a:endParaRPr lang="en-IN" dirty="0"/>
          </a:p>
          <a:p>
            <a:endParaRPr lang="en-IN" dirty="0" smtClean="0"/>
          </a:p>
          <a:p>
            <a:pPr lvl="1"/>
            <a:endParaRPr lang="en-US" dirty="0">
              <a:solidFill>
                <a:srgbClr val="000000"/>
              </a:solidFill>
              <a:latin typeface="NewBaskerville-Roman"/>
            </a:endParaRPr>
          </a:p>
        </p:txBody>
      </p:sp>
    </p:spTree>
    <p:extLst>
      <p:ext uri="{BB962C8B-B14F-4D97-AF65-F5344CB8AC3E}">
        <p14:creationId xmlns:p14="http://schemas.microsoft.com/office/powerpoint/2010/main" val="1283589480"/>
      </p:ext>
    </p:extLst>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Spring Boot</a:t>
            </a:r>
            <a:endParaRPr lang="en-IN" dirty="0"/>
          </a:p>
        </p:txBody>
      </p:sp>
      <p:sp>
        <p:nvSpPr>
          <p:cNvPr id="3" name="TextBox 2"/>
          <p:cNvSpPr txBox="1"/>
          <p:nvPr/>
        </p:nvSpPr>
        <p:spPr>
          <a:xfrm>
            <a:off x="0" y="1079500"/>
            <a:ext cx="9144000" cy="1384995"/>
          </a:xfrm>
          <a:prstGeom prst="rect">
            <a:avLst/>
          </a:prstGeom>
          <a:noFill/>
        </p:spPr>
        <p:txBody>
          <a:bodyPr wrap="square" rtlCol="0">
            <a:spAutoFit/>
          </a:bodyPr>
          <a:lstStyle/>
          <a:p>
            <a:pPr marL="457200" indent="-457200">
              <a:buFont typeface="Arial" panose="020B0604020202020204" pitchFamily="34" charset="0"/>
              <a:buChar char="•"/>
            </a:pPr>
            <a:r>
              <a:rPr lang="en-IN" sz="2800" dirty="0" smtClean="0"/>
              <a:t>Starter </a:t>
            </a:r>
            <a:r>
              <a:rPr lang="en-IN" sz="2800" dirty="0"/>
              <a:t>dependencies</a:t>
            </a:r>
          </a:p>
          <a:p>
            <a:pPr marL="457200" indent="-457200">
              <a:buFont typeface="Arial" panose="020B0604020202020204" pitchFamily="34" charset="0"/>
              <a:buChar char="•"/>
            </a:pPr>
            <a:r>
              <a:rPr lang="en-IN" sz="2800" dirty="0" smtClean="0"/>
              <a:t>Automatic configuration</a:t>
            </a:r>
          </a:p>
          <a:p>
            <a:pPr marL="457200" indent="-457200">
              <a:buFont typeface="Arial" panose="020B0604020202020204" pitchFamily="34" charset="0"/>
              <a:buChar char="•"/>
            </a:pPr>
            <a:r>
              <a:rPr lang="en-IN" sz="2800" dirty="0"/>
              <a:t>The actuator</a:t>
            </a:r>
            <a:endParaRPr lang="en-IN" sz="2800" dirty="0" smtClean="0"/>
          </a:p>
        </p:txBody>
      </p:sp>
    </p:spTree>
    <p:extLst>
      <p:ext uri="{BB962C8B-B14F-4D97-AF65-F5344CB8AC3E}">
        <p14:creationId xmlns:p14="http://schemas.microsoft.com/office/powerpoint/2010/main" val="1367432005"/>
      </p:ext>
    </p:extLst>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Spring boot and Micro services</a:t>
            </a:r>
            <a:endParaRPr lang="en-IN" dirty="0"/>
          </a:p>
        </p:txBody>
      </p:sp>
      <p:sp>
        <p:nvSpPr>
          <p:cNvPr id="4" name="TextBox 3"/>
          <p:cNvSpPr txBox="1"/>
          <p:nvPr/>
        </p:nvSpPr>
        <p:spPr>
          <a:xfrm>
            <a:off x="190500" y="1155700"/>
            <a:ext cx="8851900" cy="4247317"/>
          </a:xfrm>
          <a:prstGeom prst="rect">
            <a:avLst/>
          </a:prstGeom>
          <a:noFill/>
        </p:spPr>
        <p:txBody>
          <a:bodyPr wrap="square" rtlCol="0">
            <a:spAutoFit/>
          </a:bodyPr>
          <a:lstStyle/>
          <a:p>
            <a:r>
              <a:rPr lang="en-US" dirty="0" smtClean="0"/>
              <a:t>From </a:t>
            </a:r>
            <a:r>
              <a:rPr lang="en-US" dirty="0" err="1" smtClean="0"/>
              <a:t>microservices</a:t>
            </a:r>
            <a:r>
              <a:rPr lang="en-US" dirty="0" smtClean="0"/>
              <a:t> </a:t>
            </a:r>
            <a:r>
              <a:rPr lang="en-US" dirty="0"/>
              <a:t>point of view, one needs a mechanism to develop services as executables, self-contained JAR files with an embedded HTTP listener</a:t>
            </a:r>
            <a:r>
              <a:rPr lang="en-US" dirty="0" smtClean="0"/>
              <a:t>. </a:t>
            </a:r>
          </a:p>
          <a:p>
            <a:endParaRPr lang="en-US" dirty="0"/>
          </a:p>
          <a:p>
            <a:r>
              <a:rPr lang="en-US" dirty="0"/>
              <a:t>The framework uses an opinionated approach over configurations for decision making, thereby reducing the effort required in writing a lot of boilerplate code and configurations.</a:t>
            </a:r>
          </a:p>
          <a:p>
            <a:endParaRPr lang="en-US" dirty="0" smtClean="0"/>
          </a:p>
          <a:p>
            <a:r>
              <a:rPr lang="en-US" dirty="0" smtClean="0"/>
              <a:t>Also </a:t>
            </a:r>
            <a:r>
              <a:rPr lang="en-US" dirty="0"/>
              <a:t>provides a set of production-ready ops features such as health checks and metrics collection.</a:t>
            </a:r>
          </a:p>
          <a:p>
            <a:endParaRPr lang="en-US" dirty="0" smtClean="0"/>
          </a:p>
          <a:p>
            <a:r>
              <a:rPr lang="en-US" dirty="0"/>
              <a:t>Spring Boot recognizes the nature of the application based on the libraries available in the class path and runs the </a:t>
            </a:r>
            <a:r>
              <a:rPr lang="en-US" dirty="0" smtClean="0"/>
              <a:t>auto configuration </a:t>
            </a:r>
            <a:r>
              <a:rPr lang="en-US" dirty="0"/>
              <a:t>classes packaged in these </a:t>
            </a:r>
            <a:r>
              <a:rPr lang="en-US" dirty="0" smtClean="0"/>
              <a:t>libraries</a:t>
            </a:r>
            <a:endParaRPr lang="en-US" dirty="0"/>
          </a:p>
          <a:p>
            <a:endParaRPr lang="en-US" dirty="0" smtClean="0"/>
          </a:p>
          <a:p>
            <a:r>
              <a:rPr lang="en-US" dirty="0"/>
              <a:t>Spring Boot also enables </a:t>
            </a:r>
            <a:r>
              <a:rPr lang="en-US" dirty="0" err="1"/>
              <a:t>microservices</a:t>
            </a:r>
            <a:r>
              <a:rPr lang="en-US" dirty="0"/>
              <a:t>' development by packaging all the required runtime dependencies in a fat executable JAR file</a:t>
            </a:r>
            <a:r>
              <a:rPr lang="en-US" dirty="0" smtClean="0"/>
              <a:t>.</a:t>
            </a:r>
            <a:endParaRPr lang="en-US" dirty="0"/>
          </a:p>
        </p:txBody>
      </p:sp>
    </p:spTree>
    <p:extLst>
      <p:ext uri="{BB962C8B-B14F-4D97-AF65-F5344CB8AC3E}">
        <p14:creationId xmlns:p14="http://schemas.microsoft.com/office/powerpoint/2010/main" val="2358995204"/>
      </p:ext>
    </p:extLst>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Spring Cloud</a:t>
            </a:r>
            <a:endParaRPr lang="en-IN" dirty="0"/>
          </a:p>
        </p:txBody>
      </p:sp>
      <p:sp>
        <p:nvSpPr>
          <p:cNvPr id="6" name="Rectangle 5"/>
          <p:cNvSpPr/>
          <p:nvPr/>
        </p:nvSpPr>
        <p:spPr>
          <a:xfrm>
            <a:off x="116608" y="1138996"/>
            <a:ext cx="8963891" cy="3970318"/>
          </a:xfrm>
          <a:prstGeom prst="rect">
            <a:avLst/>
          </a:prstGeom>
        </p:spPr>
        <p:txBody>
          <a:bodyPr wrap="square">
            <a:spAutoFit/>
          </a:bodyPr>
          <a:lstStyle/>
          <a:p>
            <a:r>
              <a:rPr lang="en-US" dirty="0"/>
              <a:t>Spring Cloud provides tools for developers to quickly build some of the common patterns in distributed </a:t>
            </a:r>
            <a:r>
              <a:rPr lang="en-US" dirty="0" smtClean="0"/>
              <a:t>systems.  </a:t>
            </a:r>
            <a:r>
              <a:rPr lang="en-US" dirty="0"/>
              <a:t>Please refer </a:t>
            </a:r>
            <a:r>
              <a:rPr lang="en-US" dirty="0">
                <a:hlinkClick r:id="rId2"/>
              </a:rPr>
              <a:t>https://</a:t>
            </a:r>
            <a:r>
              <a:rPr lang="en-US" dirty="0" smtClean="0">
                <a:hlinkClick r:id="rId2"/>
              </a:rPr>
              <a:t>spring.io/guides</a:t>
            </a:r>
            <a:r>
              <a:rPr lang="en-US" dirty="0" smtClean="0"/>
              <a:t> for examples</a:t>
            </a:r>
          </a:p>
          <a:p>
            <a:pPr marL="285750" indent="-285750">
              <a:buFont typeface="Arial" panose="020B0604020202020204" pitchFamily="34" charset="0"/>
              <a:buChar char="•"/>
            </a:pPr>
            <a:r>
              <a:rPr lang="en-US" dirty="0" smtClean="0"/>
              <a:t>Centralized Configuration</a:t>
            </a:r>
          </a:p>
          <a:p>
            <a:pPr marL="285750" indent="-285750">
              <a:buFont typeface="Arial" panose="020B0604020202020204" pitchFamily="34" charset="0"/>
              <a:buChar char="•"/>
            </a:pPr>
            <a:r>
              <a:rPr lang="en-US" dirty="0" smtClean="0"/>
              <a:t>Client side load balancing</a:t>
            </a:r>
          </a:p>
          <a:p>
            <a:pPr marL="285750" indent="-285750">
              <a:buFont typeface="Arial" panose="020B0604020202020204" pitchFamily="34" charset="0"/>
              <a:buChar char="•"/>
            </a:pPr>
            <a:r>
              <a:rPr lang="en-US" dirty="0" smtClean="0"/>
              <a:t>Dynamic service registration and discovery</a:t>
            </a:r>
          </a:p>
          <a:p>
            <a:pPr marL="285750" indent="-285750">
              <a:buFont typeface="Arial" panose="020B0604020202020204" pitchFamily="34" charset="0"/>
              <a:buChar char="•"/>
            </a:pPr>
            <a:r>
              <a:rPr lang="en-IN" dirty="0"/>
              <a:t>API Gateway Routing &amp; </a:t>
            </a:r>
            <a:r>
              <a:rPr lang="en-IN" dirty="0" smtClean="0"/>
              <a:t>Filtering</a:t>
            </a:r>
            <a:endParaRPr lang="en-US" dirty="0"/>
          </a:p>
          <a:p>
            <a:pPr marL="285750" indent="-285750">
              <a:buFont typeface="Arial" panose="020B0604020202020204" pitchFamily="34" charset="0"/>
              <a:buChar char="•"/>
            </a:pPr>
            <a:r>
              <a:rPr lang="en-US" dirty="0" smtClean="0"/>
              <a:t>Circuit breakers</a:t>
            </a:r>
          </a:p>
          <a:p>
            <a:pPr marL="285750" indent="-285750">
              <a:buFont typeface="Arial" panose="020B0604020202020204" pitchFamily="34" charset="0"/>
              <a:buChar char="•"/>
            </a:pPr>
            <a:r>
              <a:rPr lang="en-US" dirty="0" smtClean="0"/>
              <a:t>micro-proxy</a:t>
            </a:r>
          </a:p>
          <a:p>
            <a:pPr marL="285750" indent="-285750">
              <a:buFont typeface="Arial" panose="020B0604020202020204" pitchFamily="34" charset="0"/>
              <a:buChar char="•"/>
            </a:pPr>
            <a:r>
              <a:rPr lang="en-US" dirty="0" smtClean="0"/>
              <a:t>control bus</a:t>
            </a:r>
          </a:p>
          <a:p>
            <a:pPr marL="285750" indent="-285750">
              <a:buFont typeface="Arial" panose="020B0604020202020204" pitchFamily="34" charset="0"/>
              <a:buChar char="•"/>
            </a:pPr>
            <a:r>
              <a:rPr lang="en-US" dirty="0" smtClean="0"/>
              <a:t>one-time tokens</a:t>
            </a:r>
          </a:p>
          <a:p>
            <a:pPr marL="285750" indent="-285750">
              <a:buFont typeface="Arial" panose="020B0604020202020204" pitchFamily="34" charset="0"/>
              <a:buChar char="•"/>
            </a:pPr>
            <a:r>
              <a:rPr lang="en-US" dirty="0" smtClean="0"/>
              <a:t>global locks</a:t>
            </a:r>
          </a:p>
          <a:p>
            <a:pPr marL="285750" indent="-285750">
              <a:buFont typeface="Arial" panose="020B0604020202020204" pitchFamily="34" charset="0"/>
              <a:buChar char="•"/>
            </a:pPr>
            <a:r>
              <a:rPr lang="en-US" dirty="0" smtClean="0"/>
              <a:t>leadership election</a:t>
            </a:r>
          </a:p>
          <a:p>
            <a:pPr marL="285750" indent="-285750">
              <a:buFont typeface="Arial" panose="020B0604020202020204" pitchFamily="34" charset="0"/>
              <a:buChar char="•"/>
            </a:pPr>
            <a:r>
              <a:rPr lang="en-US" dirty="0" smtClean="0"/>
              <a:t>distributed sessions</a:t>
            </a:r>
          </a:p>
          <a:p>
            <a:pPr marL="285750" indent="-285750">
              <a:buFont typeface="Arial" panose="020B0604020202020204" pitchFamily="34" charset="0"/>
              <a:buChar char="•"/>
            </a:pPr>
            <a:r>
              <a:rPr lang="en-US" dirty="0" smtClean="0"/>
              <a:t>cluster state</a:t>
            </a:r>
          </a:p>
        </p:txBody>
      </p:sp>
    </p:spTree>
    <p:extLst>
      <p:ext uri="{BB962C8B-B14F-4D97-AF65-F5344CB8AC3E}">
        <p14:creationId xmlns:p14="http://schemas.microsoft.com/office/powerpoint/2010/main" val="3013945871"/>
      </p:ext>
    </p:extLst>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Reactive </a:t>
            </a:r>
            <a:r>
              <a:rPr lang="en-IN" dirty="0" smtClean="0"/>
              <a:t>Systems</a:t>
            </a:r>
            <a:endParaRPr lang="en-IN" dirty="0"/>
          </a:p>
        </p:txBody>
      </p:sp>
      <p:pic>
        <p:nvPicPr>
          <p:cNvPr id="3" name="Picture 2"/>
          <p:cNvPicPr>
            <a:picLocks noChangeAspect="1"/>
          </p:cNvPicPr>
          <p:nvPr/>
        </p:nvPicPr>
        <p:blipFill>
          <a:blip r:embed="rId2"/>
          <a:stretch>
            <a:fillRect/>
          </a:stretch>
        </p:blipFill>
        <p:spPr>
          <a:xfrm>
            <a:off x="723901" y="1832547"/>
            <a:ext cx="7035800" cy="3090863"/>
          </a:xfrm>
          <a:prstGeom prst="rect">
            <a:avLst/>
          </a:prstGeom>
        </p:spPr>
      </p:pic>
      <p:sp>
        <p:nvSpPr>
          <p:cNvPr id="4" name="Rectangle 3"/>
          <p:cNvSpPr/>
          <p:nvPr/>
        </p:nvSpPr>
        <p:spPr>
          <a:xfrm>
            <a:off x="466725" y="5326787"/>
            <a:ext cx="8423275" cy="923330"/>
          </a:xfrm>
          <a:prstGeom prst="rect">
            <a:avLst/>
          </a:prstGeom>
        </p:spPr>
        <p:txBody>
          <a:bodyPr wrap="square">
            <a:spAutoFit/>
          </a:bodyPr>
          <a:lstStyle/>
          <a:p>
            <a:r>
              <a:rPr lang="en-IN" dirty="0">
                <a:latin typeface="TimesNewRomanPSMT"/>
              </a:rPr>
              <a:t>Each reactive system </a:t>
            </a:r>
            <a:r>
              <a:rPr lang="en-IN" dirty="0" smtClean="0">
                <a:latin typeface="TimesNewRomanPSMT"/>
              </a:rPr>
              <a:t>should </a:t>
            </a:r>
            <a:r>
              <a:rPr lang="en-US" dirty="0" smtClean="0">
                <a:latin typeface="TimesNewRomanPSMT"/>
              </a:rPr>
              <a:t>be </a:t>
            </a:r>
            <a:r>
              <a:rPr lang="en-US" dirty="0">
                <a:latin typeface="TimesNewRomanPSMT"/>
              </a:rPr>
              <a:t>message-driven (event-driven). That way, it can become loosely coupled </a:t>
            </a:r>
            <a:r>
              <a:rPr lang="en-US" dirty="0" smtClean="0">
                <a:latin typeface="TimesNewRomanPSMT"/>
              </a:rPr>
              <a:t>and therefore scalable(elastic) </a:t>
            </a:r>
            <a:r>
              <a:rPr lang="en-US" dirty="0">
                <a:latin typeface="TimesNewRomanPSMT"/>
              </a:rPr>
              <a:t>and resilient (fault-tolerant), which means it is reliable </a:t>
            </a:r>
            <a:r>
              <a:rPr lang="en-US" dirty="0" smtClean="0">
                <a:latin typeface="TimesNewRomanPSMT"/>
              </a:rPr>
              <a:t>and responsive.</a:t>
            </a:r>
            <a:endParaRPr lang="en-IN" dirty="0"/>
          </a:p>
        </p:txBody>
      </p:sp>
    </p:spTree>
    <p:extLst>
      <p:ext uri="{BB962C8B-B14F-4D97-AF65-F5344CB8AC3E}">
        <p14:creationId xmlns:p14="http://schemas.microsoft.com/office/powerpoint/2010/main" val="4079523381"/>
      </p:ext>
    </p:extLst>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Centralized </a:t>
            </a:r>
            <a:r>
              <a:rPr lang="en-US" dirty="0" smtClean="0"/>
              <a:t>Configuration </a:t>
            </a:r>
            <a:r>
              <a:rPr lang="en-IN" dirty="0" smtClean="0"/>
              <a:t>– Spring Cloud </a:t>
            </a:r>
            <a:r>
              <a:rPr lang="en-IN" dirty="0" err="1" smtClean="0"/>
              <a:t>Config</a:t>
            </a:r>
            <a:endParaRPr lang="en-IN" dirty="0"/>
          </a:p>
        </p:txBody>
      </p:sp>
      <p:pic>
        <p:nvPicPr>
          <p:cNvPr id="3" name="Picture 2"/>
          <p:cNvPicPr>
            <a:picLocks noChangeAspect="1"/>
          </p:cNvPicPr>
          <p:nvPr/>
        </p:nvPicPr>
        <p:blipFill>
          <a:blip r:embed="rId2"/>
          <a:stretch>
            <a:fillRect/>
          </a:stretch>
        </p:blipFill>
        <p:spPr>
          <a:xfrm>
            <a:off x="952500" y="1714499"/>
            <a:ext cx="6743700" cy="3537679"/>
          </a:xfrm>
          <a:prstGeom prst="rect">
            <a:avLst/>
          </a:prstGeom>
        </p:spPr>
      </p:pic>
    </p:spTree>
    <p:extLst>
      <p:ext uri="{BB962C8B-B14F-4D97-AF65-F5344CB8AC3E}">
        <p14:creationId xmlns:p14="http://schemas.microsoft.com/office/powerpoint/2010/main" val="1019426051"/>
      </p:ext>
    </p:extLst>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Client side load </a:t>
            </a:r>
            <a:r>
              <a:rPr lang="en-US" dirty="0" smtClean="0"/>
              <a:t>balancing - Ribbon</a:t>
            </a:r>
            <a:endParaRPr lang="en-IN" dirty="0"/>
          </a:p>
        </p:txBody>
      </p:sp>
      <p:pic>
        <p:nvPicPr>
          <p:cNvPr id="3" name="Picture 2"/>
          <p:cNvPicPr>
            <a:picLocks noChangeAspect="1"/>
          </p:cNvPicPr>
          <p:nvPr/>
        </p:nvPicPr>
        <p:blipFill>
          <a:blip r:embed="rId2"/>
          <a:stretch>
            <a:fillRect/>
          </a:stretch>
        </p:blipFill>
        <p:spPr>
          <a:xfrm>
            <a:off x="1333501" y="1524000"/>
            <a:ext cx="5529262" cy="3238500"/>
          </a:xfrm>
          <a:prstGeom prst="rect">
            <a:avLst/>
          </a:prstGeom>
        </p:spPr>
      </p:pic>
    </p:spTree>
    <p:extLst>
      <p:ext uri="{BB962C8B-B14F-4D97-AF65-F5344CB8AC3E}">
        <p14:creationId xmlns:p14="http://schemas.microsoft.com/office/powerpoint/2010/main" val="1305288411"/>
      </p:ext>
    </p:extLst>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Dynamic Service Registration and Discovery - Eureka</a:t>
            </a:r>
            <a:endParaRPr lang="en-IN" dirty="0"/>
          </a:p>
        </p:txBody>
      </p:sp>
      <p:pic>
        <p:nvPicPr>
          <p:cNvPr id="3" name="Picture 2"/>
          <p:cNvPicPr>
            <a:picLocks noChangeAspect="1"/>
          </p:cNvPicPr>
          <p:nvPr/>
        </p:nvPicPr>
        <p:blipFill>
          <a:blip r:embed="rId2"/>
          <a:stretch>
            <a:fillRect/>
          </a:stretch>
        </p:blipFill>
        <p:spPr>
          <a:xfrm>
            <a:off x="812800" y="1548023"/>
            <a:ext cx="7137400" cy="4484477"/>
          </a:xfrm>
          <a:prstGeom prst="rect">
            <a:avLst/>
          </a:prstGeom>
        </p:spPr>
      </p:pic>
    </p:spTree>
    <p:extLst>
      <p:ext uri="{BB962C8B-B14F-4D97-AF65-F5344CB8AC3E}">
        <p14:creationId xmlns:p14="http://schemas.microsoft.com/office/powerpoint/2010/main" val="3675277017"/>
      </p:ext>
    </p:extLst>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API Gateway Routing &amp; Filtering - </a:t>
            </a:r>
            <a:r>
              <a:rPr lang="en-IN" dirty="0" err="1" smtClean="0"/>
              <a:t>Zuul</a:t>
            </a:r>
            <a:endParaRPr lang="en-IN" dirty="0"/>
          </a:p>
        </p:txBody>
      </p:sp>
      <p:pic>
        <p:nvPicPr>
          <p:cNvPr id="4" name="Picture 3"/>
          <p:cNvPicPr>
            <a:picLocks noChangeAspect="1"/>
          </p:cNvPicPr>
          <p:nvPr/>
        </p:nvPicPr>
        <p:blipFill>
          <a:blip r:embed="rId2"/>
          <a:stretch>
            <a:fillRect/>
          </a:stretch>
        </p:blipFill>
        <p:spPr>
          <a:xfrm>
            <a:off x="977900" y="1773237"/>
            <a:ext cx="7238999" cy="3586163"/>
          </a:xfrm>
          <a:prstGeom prst="rect">
            <a:avLst/>
          </a:prstGeom>
        </p:spPr>
      </p:pic>
    </p:spTree>
    <p:extLst>
      <p:ext uri="{BB962C8B-B14F-4D97-AF65-F5344CB8AC3E}">
        <p14:creationId xmlns:p14="http://schemas.microsoft.com/office/powerpoint/2010/main" val="2071042975"/>
      </p:ext>
    </p:extLst>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Circuit Breaker &amp; Monitoring – </a:t>
            </a:r>
            <a:r>
              <a:rPr lang="en-IN" dirty="0" err="1" smtClean="0"/>
              <a:t>Hystrix</a:t>
            </a:r>
            <a:r>
              <a:rPr lang="en-IN" dirty="0" smtClean="0"/>
              <a:t> &amp; Turbine</a:t>
            </a:r>
            <a:endParaRPr lang="en-IN" dirty="0"/>
          </a:p>
        </p:txBody>
      </p:sp>
      <p:pic>
        <p:nvPicPr>
          <p:cNvPr id="5" name="Picture 4"/>
          <p:cNvPicPr>
            <a:picLocks noChangeAspect="1"/>
          </p:cNvPicPr>
          <p:nvPr/>
        </p:nvPicPr>
        <p:blipFill>
          <a:blip r:embed="rId2"/>
          <a:stretch>
            <a:fillRect/>
          </a:stretch>
        </p:blipFill>
        <p:spPr>
          <a:xfrm>
            <a:off x="839787" y="1308100"/>
            <a:ext cx="6399213" cy="4660899"/>
          </a:xfrm>
          <a:prstGeom prst="rect">
            <a:avLst/>
          </a:prstGeom>
        </p:spPr>
      </p:pic>
    </p:spTree>
    <p:extLst>
      <p:ext uri="{BB962C8B-B14F-4D97-AF65-F5344CB8AC3E}">
        <p14:creationId xmlns:p14="http://schemas.microsoft.com/office/powerpoint/2010/main" val="952241223"/>
      </p:ext>
    </p:extLst>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err="1" smtClean="0"/>
              <a:t>AutoScaling</a:t>
            </a:r>
            <a:endParaRPr lang="en-IN" dirty="0"/>
          </a:p>
        </p:txBody>
      </p:sp>
      <p:pic>
        <p:nvPicPr>
          <p:cNvPr id="3" name="Picture 2"/>
          <p:cNvPicPr>
            <a:picLocks noChangeAspect="1"/>
          </p:cNvPicPr>
          <p:nvPr/>
        </p:nvPicPr>
        <p:blipFill>
          <a:blip r:embed="rId2"/>
          <a:stretch>
            <a:fillRect/>
          </a:stretch>
        </p:blipFill>
        <p:spPr>
          <a:xfrm>
            <a:off x="787400" y="1500187"/>
            <a:ext cx="6718299" cy="4354513"/>
          </a:xfrm>
          <a:prstGeom prst="rect">
            <a:avLst/>
          </a:prstGeom>
        </p:spPr>
      </p:pic>
    </p:spTree>
    <p:extLst>
      <p:ext uri="{BB962C8B-B14F-4D97-AF65-F5344CB8AC3E}">
        <p14:creationId xmlns:p14="http://schemas.microsoft.com/office/powerpoint/2010/main" val="2922479972"/>
      </p:ext>
    </p:extLst>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Centralized Logging</a:t>
            </a:r>
            <a:endParaRPr lang="en-IN" dirty="0"/>
          </a:p>
        </p:txBody>
      </p:sp>
      <p:pic>
        <p:nvPicPr>
          <p:cNvPr id="4" name="Picture 3"/>
          <p:cNvPicPr>
            <a:picLocks noChangeAspect="1"/>
          </p:cNvPicPr>
          <p:nvPr/>
        </p:nvPicPr>
        <p:blipFill>
          <a:blip r:embed="rId2"/>
          <a:stretch>
            <a:fillRect/>
          </a:stretch>
        </p:blipFill>
        <p:spPr>
          <a:xfrm>
            <a:off x="446087" y="1130300"/>
            <a:ext cx="7758113" cy="2235199"/>
          </a:xfrm>
          <a:prstGeom prst="rect">
            <a:avLst/>
          </a:prstGeom>
        </p:spPr>
      </p:pic>
      <p:pic>
        <p:nvPicPr>
          <p:cNvPr id="5" name="Picture 4"/>
          <p:cNvPicPr>
            <a:picLocks noChangeAspect="1"/>
          </p:cNvPicPr>
          <p:nvPr/>
        </p:nvPicPr>
        <p:blipFill>
          <a:blip r:embed="rId3"/>
          <a:stretch>
            <a:fillRect/>
          </a:stretch>
        </p:blipFill>
        <p:spPr>
          <a:xfrm>
            <a:off x="446087" y="3730622"/>
            <a:ext cx="7516813" cy="2390777"/>
          </a:xfrm>
          <a:prstGeom prst="rect">
            <a:avLst/>
          </a:prstGeom>
        </p:spPr>
      </p:pic>
    </p:spTree>
    <p:extLst>
      <p:ext uri="{BB962C8B-B14F-4D97-AF65-F5344CB8AC3E}">
        <p14:creationId xmlns:p14="http://schemas.microsoft.com/office/powerpoint/2010/main" val="459191871"/>
      </p:ext>
    </p:extLst>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err="1" smtClean="0"/>
              <a:t>Docker</a:t>
            </a:r>
            <a:endParaRPr lang="en-IN" dirty="0"/>
          </a:p>
        </p:txBody>
      </p:sp>
      <p:pic>
        <p:nvPicPr>
          <p:cNvPr id="3" name="Picture 2"/>
          <p:cNvPicPr>
            <a:picLocks noChangeAspect="1"/>
          </p:cNvPicPr>
          <p:nvPr/>
        </p:nvPicPr>
        <p:blipFill>
          <a:blip r:embed="rId3"/>
          <a:stretch>
            <a:fillRect/>
          </a:stretch>
        </p:blipFill>
        <p:spPr>
          <a:xfrm>
            <a:off x="304800" y="1116012"/>
            <a:ext cx="8001000" cy="5362575"/>
          </a:xfrm>
          <a:prstGeom prst="rect">
            <a:avLst/>
          </a:prstGeom>
        </p:spPr>
      </p:pic>
    </p:spTree>
    <p:extLst>
      <p:ext uri="{BB962C8B-B14F-4D97-AF65-F5344CB8AC3E}">
        <p14:creationId xmlns:p14="http://schemas.microsoft.com/office/powerpoint/2010/main" val="1851319146"/>
      </p:ext>
    </p:extLst>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12 factor App</a:t>
            </a:r>
            <a:endParaRPr lang="en-IN" dirty="0"/>
          </a:p>
        </p:txBody>
      </p:sp>
      <p:sp>
        <p:nvSpPr>
          <p:cNvPr id="3" name="Rectangle 2"/>
          <p:cNvSpPr/>
          <p:nvPr/>
        </p:nvSpPr>
        <p:spPr>
          <a:xfrm>
            <a:off x="291124" y="1146201"/>
            <a:ext cx="8745372" cy="3970318"/>
          </a:xfrm>
          <a:prstGeom prst="rect">
            <a:avLst/>
          </a:prstGeom>
        </p:spPr>
        <p:txBody>
          <a:bodyPr wrap="square">
            <a:spAutoFit/>
          </a:bodyPr>
          <a:lstStyle/>
          <a:p>
            <a:pPr marL="342900" indent="-342900">
              <a:buAutoNum type="arabicPeriod"/>
            </a:pPr>
            <a:r>
              <a:rPr lang="en-IN" dirty="0">
                <a:latin typeface="Arial" panose="020B0604020202020204" pitchFamily="34" charset="0"/>
              </a:rPr>
              <a:t>Codebase – </a:t>
            </a:r>
            <a:r>
              <a:rPr lang="en-US" dirty="0"/>
              <a:t>One codebase tracked in revision control with multiple deployments</a:t>
            </a:r>
            <a:endParaRPr lang="en-IN" dirty="0">
              <a:latin typeface="Arial" panose="020B0604020202020204" pitchFamily="34" charset="0"/>
            </a:endParaRPr>
          </a:p>
          <a:p>
            <a:pPr marL="342900" indent="-342900">
              <a:buAutoNum type="arabicPeriod"/>
            </a:pPr>
            <a:r>
              <a:rPr lang="en-IN" dirty="0">
                <a:latin typeface="Arial" panose="020B0604020202020204" pitchFamily="34" charset="0"/>
              </a:rPr>
              <a:t>Dependencies - </a:t>
            </a:r>
            <a:r>
              <a:rPr lang="en-US" dirty="0"/>
              <a:t>Explicitly declare and isolate dependencies</a:t>
            </a:r>
            <a:r>
              <a:rPr lang="en-IN" dirty="0" smtClean="0">
                <a:latin typeface="Arial" panose="020B0604020202020204" pitchFamily="34" charset="0"/>
              </a:rPr>
              <a:t> </a:t>
            </a:r>
            <a:endParaRPr lang="en-IN" dirty="0">
              <a:latin typeface="Arial" panose="020B0604020202020204" pitchFamily="34" charset="0"/>
            </a:endParaRPr>
          </a:p>
          <a:p>
            <a:pPr marL="342900" indent="-342900">
              <a:buAutoNum type="arabicPeriod"/>
            </a:pPr>
            <a:r>
              <a:rPr lang="en-IN" dirty="0">
                <a:latin typeface="Arial" panose="020B0604020202020204" pitchFamily="34" charset="0"/>
              </a:rPr>
              <a:t>Config  - </a:t>
            </a:r>
            <a:r>
              <a:rPr lang="en-US" dirty="0"/>
              <a:t>Store configuration in the environment</a:t>
            </a:r>
            <a:endParaRPr lang="en-IN" dirty="0">
              <a:latin typeface="Arial" panose="020B0604020202020204" pitchFamily="34" charset="0"/>
            </a:endParaRPr>
          </a:p>
          <a:p>
            <a:pPr marL="342900" indent="-342900">
              <a:buAutoNum type="arabicPeriod"/>
            </a:pPr>
            <a:r>
              <a:rPr lang="en-IN" dirty="0">
                <a:latin typeface="Arial" panose="020B0604020202020204" pitchFamily="34" charset="0"/>
              </a:rPr>
              <a:t>Backing Services – </a:t>
            </a:r>
            <a:r>
              <a:rPr lang="en-US" dirty="0"/>
              <a:t>Treat backing services as attached resources</a:t>
            </a:r>
            <a:endParaRPr lang="en-IN" dirty="0">
              <a:latin typeface="Arial" panose="020B0604020202020204" pitchFamily="34" charset="0"/>
            </a:endParaRPr>
          </a:p>
          <a:p>
            <a:pPr marL="342900" indent="-342900">
              <a:buAutoNum type="arabicPeriod"/>
            </a:pPr>
            <a:r>
              <a:rPr lang="en-IN" dirty="0">
                <a:latin typeface="Arial" panose="020B0604020202020204" pitchFamily="34" charset="0"/>
              </a:rPr>
              <a:t>Build, release, run  - </a:t>
            </a:r>
            <a:r>
              <a:rPr lang="en-US" dirty="0"/>
              <a:t>Strictly separate build and run stages</a:t>
            </a:r>
            <a:endParaRPr lang="en-IN" dirty="0">
              <a:latin typeface="Arial" panose="020B0604020202020204" pitchFamily="34" charset="0"/>
            </a:endParaRPr>
          </a:p>
          <a:p>
            <a:pPr marL="342900" indent="-342900">
              <a:buAutoNum type="arabicPeriod"/>
            </a:pPr>
            <a:r>
              <a:rPr lang="en-IN" dirty="0">
                <a:latin typeface="Arial" panose="020B0604020202020204" pitchFamily="34" charset="0"/>
              </a:rPr>
              <a:t>Processes  - </a:t>
            </a:r>
            <a:r>
              <a:rPr lang="en-US" dirty="0"/>
              <a:t>Execute the app as one or more stateless processes </a:t>
            </a:r>
            <a:endParaRPr lang="en-US" dirty="0" smtClean="0"/>
          </a:p>
          <a:p>
            <a:pPr marL="342900" indent="-342900">
              <a:buFontTx/>
              <a:buAutoNum type="arabicPeriod"/>
            </a:pPr>
            <a:r>
              <a:rPr lang="en-IN" dirty="0" smtClean="0">
                <a:latin typeface="Arial" panose="020B0604020202020204" pitchFamily="34" charset="0"/>
              </a:rPr>
              <a:t>Port </a:t>
            </a:r>
            <a:r>
              <a:rPr lang="en-IN" dirty="0">
                <a:latin typeface="Arial" panose="020B0604020202020204" pitchFamily="34" charset="0"/>
              </a:rPr>
              <a:t>binding  - </a:t>
            </a:r>
            <a:r>
              <a:rPr lang="en-US" dirty="0"/>
              <a:t>Export services by using port </a:t>
            </a:r>
            <a:r>
              <a:rPr lang="en-US" dirty="0" smtClean="0"/>
              <a:t>binding</a:t>
            </a:r>
            <a:endParaRPr lang="en-IN" dirty="0">
              <a:latin typeface="Arial" panose="020B0604020202020204" pitchFamily="34" charset="0"/>
            </a:endParaRPr>
          </a:p>
          <a:p>
            <a:pPr marL="342900" indent="-342900">
              <a:buAutoNum type="arabicPeriod"/>
            </a:pPr>
            <a:r>
              <a:rPr lang="en-IN" dirty="0">
                <a:latin typeface="Arial" panose="020B0604020202020204" pitchFamily="34" charset="0"/>
              </a:rPr>
              <a:t>Concurrency – </a:t>
            </a:r>
            <a:r>
              <a:rPr lang="en-US" dirty="0"/>
              <a:t>Scale out by using the process </a:t>
            </a:r>
            <a:r>
              <a:rPr lang="en-US" dirty="0" smtClean="0"/>
              <a:t>model</a:t>
            </a:r>
          </a:p>
          <a:p>
            <a:pPr marL="342900" indent="-342900">
              <a:buAutoNum type="arabicPeriod"/>
            </a:pPr>
            <a:r>
              <a:rPr lang="en-IN" dirty="0" smtClean="0">
                <a:latin typeface="Arial" panose="020B0604020202020204" pitchFamily="34" charset="0"/>
              </a:rPr>
              <a:t>Disposability </a:t>
            </a:r>
            <a:r>
              <a:rPr lang="en-IN" dirty="0">
                <a:latin typeface="Arial" panose="020B0604020202020204" pitchFamily="34" charset="0"/>
              </a:rPr>
              <a:t>– </a:t>
            </a:r>
            <a:r>
              <a:rPr lang="en-US" dirty="0"/>
              <a:t>Maximize robustness with fast startup and graceful shutdown</a:t>
            </a:r>
            <a:endParaRPr lang="en-IN" dirty="0">
              <a:latin typeface="Arial" panose="020B0604020202020204" pitchFamily="34" charset="0"/>
            </a:endParaRPr>
          </a:p>
          <a:p>
            <a:pPr marL="342900" indent="-342900">
              <a:buAutoNum type="arabicPeriod"/>
            </a:pPr>
            <a:r>
              <a:rPr lang="en-IN" dirty="0">
                <a:latin typeface="Arial" panose="020B0604020202020204" pitchFamily="34" charset="0"/>
              </a:rPr>
              <a:t>Dev/prod parity – </a:t>
            </a:r>
            <a:r>
              <a:rPr lang="en-US" dirty="0"/>
              <a:t>Keep development, staging, and production as similar as possible</a:t>
            </a:r>
            <a:endParaRPr lang="en-IN" dirty="0">
              <a:latin typeface="Arial" panose="020B0604020202020204" pitchFamily="34" charset="0"/>
            </a:endParaRPr>
          </a:p>
          <a:p>
            <a:pPr marL="342900" indent="-342900">
              <a:buAutoNum type="arabicPeriod"/>
            </a:pPr>
            <a:r>
              <a:rPr lang="en-IN" dirty="0">
                <a:latin typeface="Arial" panose="020B0604020202020204" pitchFamily="34" charset="0"/>
              </a:rPr>
              <a:t>Logs </a:t>
            </a:r>
            <a:r>
              <a:rPr lang="en-IN" dirty="0" smtClean="0">
                <a:latin typeface="Arial" panose="020B0604020202020204" pitchFamily="34" charset="0"/>
              </a:rPr>
              <a:t>- </a:t>
            </a:r>
            <a:r>
              <a:rPr lang="en-US" dirty="0"/>
              <a:t>Treat logs as event streams</a:t>
            </a:r>
            <a:endParaRPr lang="en-IN" dirty="0">
              <a:latin typeface="Arial" panose="020B0604020202020204" pitchFamily="34" charset="0"/>
            </a:endParaRPr>
          </a:p>
          <a:p>
            <a:pPr marL="342900" indent="-342900">
              <a:buAutoNum type="arabicPeriod"/>
            </a:pPr>
            <a:r>
              <a:rPr lang="en-IN" dirty="0">
                <a:latin typeface="Arial" panose="020B0604020202020204" pitchFamily="34" charset="0"/>
              </a:rPr>
              <a:t>Admin processes </a:t>
            </a:r>
            <a:r>
              <a:rPr lang="en-IN" dirty="0" smtClean="0">
                <a:latin typeface="Arial" panose="020B0604020202020204" pitchFamily="34" charset="0"/>
              </a:rPr>
              <a:t>- </a:t>
            </a:r>
            <a:r>
              <a:rPr lang="en-US" dirty="0"/>
              <a:t>Run administrator and management tasks as one-off processes</a:t>
            </a:r>
            <a:endParaRPr lang="en-IN" dirty="0">
              <a:latin typeface="Arial" panose="020B0604020202020204" pitchFamily="34" charset="0"/>
            </a:endParaRPr>
          </a:p>
        </p:txBody>
      </p:sp>
    </p:spTree>
    <p:extLst>
      <p:ext uri="{BB962C8B-B14F-4D97-AF65-F5344CB8AC3E}">
        <p14:creationId xmlns:p14="http://schemas.microsoft.com/office/powerpoint/2010/main" val="2297857898"/>
      </p:ext>
    </p:extLst>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Scalability-  Scale cube </a:t>
            </a:r>
            <a:endParaRPr lang="en-IN" dirty="0"/>
          </a:p>
        </p:txBody>
      </p:sp>
      <p:pic>
        <p:nvPicPr>
          <p:cNvPr id="3" name="Picture 2"/>
          <p:cNvPicPr>
            <a:picLocks noChangeAspect="1"/>
          </p:cNvPicPr>
          <p:nvPr/>
        </p:nvPicPr>
        <p:blipFill>
          <a:blip r:embed="rId3"/>
          <a:stretch>
            <a:fillRect/>
          </a:stretch>
        </p:blipFill>
        <p:spPr>
          <a:xfrm>
            <a:off x="584200" y="1168400"/>
            <a:ext cx="8039099" cy="4977042"/>
          </a:xfrm>
          <a:prstGeom prst="rect">
            <a:avLst/>
          </a:prstGeom>
        </p:spPr>
      </p:pic>
    </p:spTree>
    <p:extLst>
      <p:ext uri="{BB962C8B-B14F-4D97-AF65-F5344CB8AC3E}">
        <p14:creationId xmlns:p14="http://schemas.microsoft.com/office/powerpoint/2010/main" val="3164363367"/>
      </p:ext>
    </p:extLst>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Microservices Approach </a:t>
            </a:r>
            <a:endParaRPr lang="en-IN" dirty="0"/>
          </a:p>
        </p:txBody>
      </p:sp>
      <p:pic>
        <p:nvPicPr>
          <p:cNvPr id="3" name="Picture 2"/>
          <p:cNvPicPr>
            <a:picLocks noChangeAspect="1"/>
          </p:cNvPicPr>
          <p:nvPr/>
        </p:nvPicPr>
        <p:blipFill>
          <a:blip r:embed="rId2"/>
          <a:stretch>
            <a:fillRect/>
          </a:stretch>
        </p:blipFill>
        <p:spPr>
          <a:xfrm>
            <a:off x="304800" y="1167911"/>
            <a:ext cx="7705725" cy="5295900"/>
          </a:xfrm>
          <a:prstGeom prst="rect">
            <a:avLst/>
          </a:prstGeom>
        </p:spPr>
      </p:pic>
    </p:spTree>
    <p:extLst>
      <p:ext uri="{BB962C8B-B14F-4D97-AF65-F5344CB8AC3E}">
        <p14:creationId xmlns:p14="http://schemas.microsoft.com/office/powerpoint/2010/main" val="3974367227"/>
      </p:ext>
    </p:extLst>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Open Stack – IaaS Cloud platform – Microservices </a:t>
            </a:r>
            <a:r>
              <a:rPr lang="en-IN" dirty="0" smtClean="0"/>
              <a:t>Architecture</a:t>
            </a:r>
            <a:endParaRPr lang="en-IN" dirty="0"/>
          </a:p>
        </p:txBody>
      </p:sp>
      <p:pic>
        <p:nvPicPr>
          <p:cNvPr id="3" name="Picture 2"/>
          <p:cNvPicPr>
            <a:picLocks noChangeAspect="1"/>
          </p:cNvPicPr>
          <p:nvPr/>
        </p:nvPicPr>
        <p:blipFill>
          <a:blip r:embed="rId2"/>
          <a:stretch>
            <a:fillRect/>
          </a:stretch>
        </p:blipFill>
        <p:spPr>
          <a:xfrm>
            <a:off x="111125" y="1027299"/>
            <a:ext cx="8972550" cy="5830701"/>
          </a:xfrm>
          <a:prstGeom prst="rect">
            <a:avLst/>
          </a:prstGeom>
        </p:spPr>
      </p:pic>
    </p:spTree>
    <p:extLst>
      <p:ext uri="{BB962C8B-B14F-4D97-AF65-F5344CB8AC3E}">
        <p14:creationId xmlns:p14="http://schemas.microsoft.com/office/powerpoint/2010/main" val="1733792266"/>
      </p:ext>
    </p:extLst>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Eight fallacies of distributed computing</a:t>
            </a:r>
            <a:endParaRPr lang="en-IN" dirty="0"/>
          </a:p>
        </p:txBody>
      </p:sp>
      <p:sp>
        <p:nvSpPr>
          <p:cNvPr id="6" name="Rectangle 5"/>
          <p:cNvSpPr/>
          <p:nvPr/>
        </p:nvSpPr>
        <p:spPr>
          <a:xfrm>
            <a:off x="180109" y="1138996"/>
            <a:ext cx="8585200" cy="3139321"/>
          </a:xfrm>
          <a:prstGeom prst="rect">
            <a:avLst/>
          </a:prstGeom>
        </p:spPr>
        <p:txBody>
          <a:bodyPr wrap="square">
            <a:spAutoFit/>
          </a:bodyPr>
          <a:lstStyle/>
          <a:p>
            <a:r>
              <a:rPr lang="en-IN" dirty="0"/>
              <a:t>Essentially everyone, when they first build a distributed application, makes the following eight assumptions. All prove to be false in the long run and all cause big trouble and painful learning experiences.</a:t>
            </a:r>
          </a:p>
          <a:p>
            <a:pPr marL="285750" indent="-285750">
              <a:buFont typeface="Arial" panose="020B0604020202020204" pitchFamily="34" charset="0"/>
              <a:buChar char="•"/>
            </a:pPr>
            <a:r>
              <a:rPr lang="en-IN" dirty="0" smtClean="0"/>
              <a:t>The </a:t>
            </a:r>
            <a:r>
              <a:rPr lang="en-IN" dirty="0"/>
              <a:t>network is </a:t>
            </a:r>
            <a:r>
              <a:rPr lang="en-IN" dirty="0" smtClean="0"/>
              <a:t>reliable</a:t>
            </a:r>
            <a:endParaRPr lang="en-IN" dirty="0"/>
          </a:p>
          <a:p>
            <a:pPr marL="285750" indent="-285750">
              <a:buFont typeface="Arial" panose="020B0604020202020204" pitchFamily="34" charset="0"/>
              <a:buChar char="•"/>
            </a:pPr>
            <a:r>
              <a:rPr lang="en-IN" dirty="0" smtClean="0"/>
              <a:t>Latency </a:t>
            </a:r>
            <a:r>
              <a:rPr lang="en-IN" dirty="0"/>
              <a:t>is </a:t>
            </a:r>
            <a:r>
              <a:rPr lang="en-IN" dirty="0" smtClean="0"/>
              <a:t>zero</a:t>
            </a:r>
            <a:endParaRPr lang="en-IN" dirty="0"/>
          </a:p>
          <a:p>
            <a:pPr marL="285750" indent="-285750">
              <a:buFont typeface="Arial" panose="020B0604020202020204" pitchFamily="34" charset="0"/>
              <a:buChar char="•"/>
            </a:pPr>
            <a:r>
              <a:rPr lang="en-IN" dirty="0" smtClean="0"/>
              <a:t>Bandwidth </a:t>
            </a:r>
            <a:r>
              <a:rPr lang="en-IN" dirty="0"/>
              <a:t>is </a:t>
            </a:r>
            <a:r>
              <a:rPr lang="en-IN" dirty="0" smtClean="0"/>
              <a:t>infinite</a:t>
            </a:r>
            <a:endParaRPr lang="en-IN" dirty="0"/>
          </a:p>
          <a:p>
            <a:pPr marL="285750" indent="-285750">
              <a:buFont typeface="Arial" panose="020B0604020202020204" pitchFamily="34" charset="0"/>
              <a:buChar char="•"/>
            </a:pPr>
            <a:r>
              <a:rPr lang="en-IN" dirty="0" smtClean="0"/>
              <a:t>The </a:t>
            </a:r>
            <a:r>
              <a:rPr lang="en-IN" dirty="0"/>
              <a:t>network is </a:t>
            </a:r>
            <a:r>
              <a:rPr lang="en-IN" dirty="0" smtClean="0"/>
              <a:t>secure</a:t>
            </a:r>
            <a:endParaRPr lang="en-IN" dirty="0"/>
          </a:p>
          <a:p>
            <a:pPr marL="285750" indent="-285750">
              <a:buFont typeface="Arial" panose="020B0604020202020204" pitchFamily="34" charset="0"/>
              <a:buChar char="•"/>
            </a:pPr>
            <a:r>
              <a:rPr lang="en-IN" dirty="0" smtClean="0"/>
              <a:t>Topology </a:t>
            </a:r>
            <a:r>
              <a:rPr lang="en-IN" dirty="0"/>
              <a:t>doesn't </a:t>
            </a:r>
            <a:r>
              <a:rPr lang="en-IN" dirty="0" smtClean="0"/>
              <a:t>change </a:t>
            </a:r>
            <a:endParaRPr lang="en-IN" dirty="0"/>
          </a:p>
          <a:p>
            <a:pPr marL="285750" indent="-285750">
              <a:buFont typeface="Arial" panose="020B0604020202020204" pitchFamily="34" charset="0"/>
              <a:buChar char="•"/>
            </a:pPr>
            <a:r>
              <a:rPr lang="en-IN" dirty="0" smtClean="0"/>
              <a:t>There </a:t>
            </a:r>
            <a:r>
              <a:rPr lang="en-IN" dirty="0"/>
              <a:t>is one administrator</a:t>
            </a:r>
          </a:p>
          <a:p>
            <a:pPr marL="285750" indent="-285750">
              <a:buFont typeface="Arial" panose="020B0604020202020204" pitchFamily="34" charset="0"/>
              <a:buChar char="•"/>
            </a:pPr>
            <a:r>
              <a:rPr lang="en-IN" dirty="0" smtClean="0"/>
              <a:t>Transport </a:t>
            </a:r>
            <a:r>
              <a:rPr lang="en-IN" dirty="0"/>
              <a:t>cost is zero</a:t>
            </a:r>
          </a:p>
          <a:p>
            <a:pPr marL="285750" indent="-285750">
              <a:buFont typeface="Arial" panose="020B0604020202020204" pitchFamily="34" charset="0"/>
              <a:buChar char="•"/>
            </a:pPr>
            <a:r>
              <a:rPr lang="en-IN" dirty="0" smtClean="0"/>
              <a:t>The </a:t>
            </a:r>
            <a:r>
              <a:rPr lang="en-IN" dirty="0"/>
              <a:t>network is </a:t>
            </a:r>
            <a:r>
              <a:rPr lang="en-IN" dirty="0" smtClean="0"/>
              <a:t>homogeneous</a:t>
            </a:r>
          </a:p>
        </p:txBody>
      </p:sp>
    </p:spTree>
    <p:extLst>
      <p:ext uri="{BB962C8B-B14F-4D97-AF65-F5344CB8AC3E}">
        <p14:creationId xmlns:p14="http://schemas.microsoft.com/office/powerpoint/2010/main" val="3604065283"/>
      </p:ext>
    </p:extLst>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Microservices </a:t>
            </a:r>
            <a:r>
              <a:rPr lang="en-IN" dirty="0" smtClean="0"/>
              <a:t>Architecture &amp; related </a:t>
            </a:r>
            <a:r>
              <a:rPr lang="en-IN" dirty="0"/>
              <a:t>patterns</a:t>
            </a:r>
          </a:p>
        </p:txBody>
      </p:sp>
      <p:pic>
        <p:nvPicPr>
          <p:cNvPr id="2050" name="Picture 2" descr="http://microservices.io/i/PatternsRelatedToMicroservice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225296"/>
            <a:ext cx="8734425" cy="49926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4878620"/>
      </p:ext>
    </p:extLst>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Microservices Technology Model - Example</a:t>
            </a:r>
            <a:endParaRPr lang="en-IN" dirty="0"/>
          </a:p>
        </p:txBody>
      </p:sp>
      <p:pic>
        <p:nvPicPr>
          <p:cNvPr id="5" name="Picture 4"/>
          <p:cNvPicPr>
            <a:picLocks noChangeAspect="1"/>
          </p:cNvPicPr>
          <p:nvPr/>
        </p:nvPicPr>
        <p:blipFill>
          <a:blip r:embed="rId2"/>
          <a:stretch>
            <a:fillRect/>
          </a:stretch>
        </p:blipFill>
        <p:spPr>
          <a:xfrm>
            <a:off x="444500" y="1376362"/>
            <a:ext cx="7937500" cy="4694238"/>
          </a:xfrm>
          <a:prstGeom prst="rect">
            <a:avLst/>
          </a:prstGeom>
        </p:spPr>
      </p:pic>
    </p:spTree>
    <p:extLst>
      <p:ext uri="{BB962C8B-B14F-4D97-AF65-F5344CB8AC3E}">
        <p14:creationId xmlns:p14="http://schemas.microsoft.com/office/powerpoint/2010/main" val="129026362"/>
      </p:ext>
    </p:extLst>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Microservices Architecture Characteristics</a:t>
            </a:r>
            <a:endParaRPr lang="en-IN" dirty="0"/>
          </a:p>
        </p:txBody>
      </p:sp>
      <p:sp>
        <p:nvSpPr>
          <p:cNvPr id="3" name="TextBox 2"/>
          <p:cNvSpPr txBox="1"/>
          <p:nvPr/>
        </p:nvSpPr>
        <p:spPr>
          <a:xfrm>
            <a:off x="215900" y="1041023"/>
            <a:ext cx="8674100" cy="3077766"/>
          </a:xfrm>
          <a:prstGeom prst="rect">
            <a:avLst/>
          </a:prstGeom>
          <a:noFill/>
        </p:spPr>
        <p:txBody>
          <a:bodyPr wrap="square" rtlCol="0">
            <a:spAutoFit/>
          </a:bodyPr>
          <a:lstStyle/>
          <a:p>
            <a:pPr marL="285750" indent="-285750">
              <a:buFont typeface="Arial" panose="020B0604020202020204" pitchFamily="34" charset="0"/>
              <a:buChar char="•"/>
            </a:pPr>
            <a:r>
              <a:rPr lang="en-US" dirty="0" smtClean="0"/>
              <a:t>Small, and Focused on Doing One Thing Well </a:t>
            </a:r>
            <a:r>
              <a:rPr lang="en-US" sz="1400" dirty="0" smtClean="0"/>
              <a:t>[Single Responsibility Principle, Cohesion, Separation of concerns, Collaboration, Event Driven]</a:t>
            </a:r>
          </a:p>
          <a:p>
            <a:pPr marL="285750" indent="-285750">
              <a:buFont typeface="Arial" panose="020B0604020202020204" pitchFamily="34" charset="0"/>
              <a:buChar char="•"/>
            </a:pPr>
            <a:r>
              <a:rPr lang="en-IN" dirty="0" smtClean="0"/>
              <a:t>Scaling[</a:t>
            </a:r>
            <a:r>
              <a:rPr lang="en-IN" sz="1400" dirty="0" smtClean="0"/>
              <a:t>sc</a:t>
            </a:r>
            <a:r>
              <a:rPr lang="en-IN" sz="1400" dirty="0"/>
              <a:t>ale cube</a:t>
            </a:r>
            <a:r>
              <a:rPr lang="en-IN" dirty="0" smtClean="0"/>
              <a:t>] </a:t>
            </a:r>
          </a:p>
          <a:p>
            <a:pPr marL="285750" indent="-285750">
              <a:buFont typeface="Arial" panose="020B0604020202020204" pitchFamily="34" charset="0"/>
              <a:buChar char="•"/>
            </a:pPr>
            <a:r>
              <a:rPr lang="en-IN" dirty="0" smtClean="0"/>
              <a:t>Resilience </a:t>
            </a:r>
            <a:r>
              <a:rPr lang="en-IN" sz="1400" dirty="0" smtClean="0"/>
              <a:t>[isolate failures]</a:t>
            </a:r>
            <a:endParaRPr lang="en-IN" sz="1400" dirty="0" smtClean="0"/>
          </a:p>
          <a:p>
            <a:pPr marL="285750" indent="-285750">
              <a:buFont typeface="Arial" panose="020B0604020202020204" pitchFamily="34" charset="0"/>
              <a:buChar char="•"/>
            </a:pPr>
            <a:r>
              <a:rPr lang="en-IN" dirty="0" smtClean="0"/>
              <a:t>Autonomous </a:t>
            </a:r>
            <a:r>
              <a:rPr lang="en-IN" sz="1400" dirty="0" smtClean="0"/>
              <a:t>[deployed separate and API based</a:t>
            </a:r>
            <a:r>
              <a:rPr lang="en-IN" sz="1400" dirty="0" smtClean="0"/>
              <a:t>]</a:t>
            </a:r>
          </a:p>
          <a:p>
            <a:pPr marL="285750" indent="-285750">
              <a:buFont typeface="Arial" panose="020B0604020202020204" pitchFamily="34" charset="0"/>
              <a:buChar char="•"/>
            </a:pPr>
            <a:r>
              <a:rPr lang="en-US" dirty="0"/>
              <a:t>Technology Heterogeneity </a:t>
            </a:r>
            <a:r>
              <a:rPr lang="en-US" sz="1400" dirty="0"/>
              <a:t>[languages used for specific purpose]</a:t>
            </a:r>
          </a:p>
          <a:p>
            <a:pPr marL="285750" indent="-285750">
              <a:buFont typeface="Arial" panose="020B0604020202020204" pitchFamily="34" charset="0"/>
              <a:buChar char="•"/>
            </a:pPr>
            <a:r>
              <a:rPr lang="en-IN" dirty="0" smtClean="0"/>
              <a:t>Ease </a:t>
            </a:r>
            <a:r>
              <a:rPr lang="en-IN" dirty="0" smtClean="0"/>
              <a:t>of deployment </a:t>
            </a:r>
            <a:r>
              <a:rPr lang="en-IN" sz="1400" dirty="0" smtClean="0"/>
              <a:t>[quick change]</a:t>
            </a:r>
          </a:p>
          <a:p>
            <a:pPr marL="285750" indent="-285750">
              <a:buFont typeface="Arial" panose="020B0604020202020204" pitchFamily="34" charset="0"/>
              <a:buChar char="•"/>
            </a:pPr>
            <a:r>
              <a:rPr lang="en-IN" dirty="0" smtClean="0"/>
              <a:t>Organization alignment </a:t>
            </a:r>
            <a:r>
              <a:rPr lang="en-IN" sz="1400" dirty="0" smtClean="0"/>
              <a:t>[Conway’s law, sweet </a:t>
            </a:r>
            <a:r>
              <a:rPr lang="en-IN" sz="1400" dirty="0" smtClean="0"/>
              <a:t>spot of team size and productivity]</a:t>
            </a:r>
          </a:p>
          <a:p>
            <a:pPr marL="285750" indent="-285750">
              <a:buFont typeface="Arial" panose="020B0604020202020204" pitchFamily="34" charset="0"/>
              <a:buChar char="•"/>
            </a:pPr>
            <a:r>
              <a:rPr lang="en-IN" dirty="0" smtClean="0"/>
              <a:t>Composability</a:t>
            </a:r>
            <a:r>
              <a:rPr lang="en-IN" sz="1400" dirty="0" smtClean="0"/>
              <a:t>[reuse </a:t>
            </a:r>
            <a:r>
              <a:rPr lang="en-IN" sz="1400" dirty="0" smtClean="0"/>
              <a:t>of </a:t>
            </a:r>
            <a:r>
              <a:rPr lang="en-IN" sz="1400" dirty="0" smtClean="0"/>
              <a:t>functionality- SOA]</a:t>
            </a:r>
            <a:endParaRPr lang="en-IN" sz="1400" dirty="0" smtClean="0"/>
          </a:p>
          <a:p>
            <a:pPr marL="285750" indent="-285750">
              <a:buFont typeface="Arial" panose="020B0604020202020204" pitchFamily="34" charset="0"/>
              <a:buChar char="•"/>
            </a:pPr>
            <a:r>
              <a:rPr lang="en-IN" dirty="0" smtClean="0"/>
              <a:t>Optimization for replaceability</a:t>
            </a:r>
            <a:r>
              <a:rPr lang="en-IN" sz="1400" dirty="0" smtClean="0"/>
              <a:t> [small and ease to replace]</a:t>
            </a:r>
          </a:p>
          <a:p>
            <a:endParaRPr lang="en-IN" dirty="0"/>
          </a:p>
        </p:txBody>
      </p:sp>
    </p:spTree>
    <p:extLst>
      <p:ext uri="{BB962C8B-B14F-4D97-AF65-F5344CB8AC3E}">
        <p14:creationId xmlns:p14="http://schemas.microsoft.com/office/powerpoint/2010/main" val="3168650347"/>
      </p:ext>
    </p:extLst>
  </p:cSld>
  <p:clrMapOvr>
    <a:masterClrMapping/>
  </p:clrMapOvr>
  <p:transition/>
  <p:timing>
    <p:tnLst>
      <p:par>
        <p:cTn id="1" dur="indefinite" restart="never" nodeType="tmRoot"/>
      </p:par>
    </p:tnLst>
  </p:timing>
</p:sld>
</file>

<file path=ppt/theme/theme1.xml><?xml version="1.0" encoding="utf-8"?>
<a:theme xmlns:a="http://schemas.openxmlformats.org/drawingml/2006/main" name="1_HCL 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HCL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3175" cap="flat" cmpd="sng" algn="ctr">
          <a:solidFill>
            <a:srgbClr val="850909"/>
          </a:solidFill>
          <a:prstDash val="solid"/>
          <a:miter lim="800000"/>
          <a:headEnd type="none" w="sm" len="sm"/>
          <a:tailEnd type="triangl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36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3175" cap="flat" cmpd="sng" algn="ctr">
          <a:solidFill>
            <a:srgbClr val="850909"/>
          </a:solidFill>
          <a:prstDash val="solid"/>
          <a:miter lim="800000"/>
          <a:headEnd type="none" w="sm" len="sm"/>
          <a:tailEnd type="triangl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3600" b="0" i="0" u="none" strike="noStrike" cap="none" normalizeH="0" baseline="0" smtClean="0">
            <a:ln>
              <a:noFill/>
            </a:ln>
            <a:solidFill>
              <a:schemeClr val="tx1"/>
            </a:solidFill>
            <a:effectLst/>
            <a:latin typeface="Arial" charset="0"/>
          </a:defRPr>
        </a:defPPr>
      </a:lstStyle>
    </a:lnDef>
  </a:objectDefaults>
  <a:extraClrSchemeLst>
    <a:extraClrScheme>
      <a:clrScheme name="HCL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CL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CL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CL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CL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CL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CL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CL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CL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CL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CL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CL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HCL Template">
  <a:themeElements>
    <a:clrScheme name="HCL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HCL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3175" cap="flat" cmpd="sng" algn="ctr">
          <a:solidFill>
            <a:srgbClr val="850909"/>
          </a:solidFill>
          <a:prstDash val="solid"/>
          <a:miter lim="800000"/>
          <a:headEnd type="none" w="sm" len="sm"/>
          <a:tailEnd type="triangl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36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3175" cap="flat" cmpd="sng" algn="ctr">
          <a:solidFill>
            <a:srgbClr val="850909"/>
          </a:solidFill>
          <a:prstDash val="solid"/>
          <a:miter lim="800000"/>
          <a:headEnd type="none" w="sm" len="sm"/>
          <a:tailEnd type="triangl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3600" b="0" i="0" u="none" strike="noStrike" cap="none" normalizeH="0" baseline="0" smtClean="0">
            <a:ln>
              <a:noFill/>
            </a:ln>
            <a:solidFill>
              <a:schemeClr val="tx1"/>
            </a:solidFill>
            <a:effectLst/>
            <a:latin typeface="Arial" charset="0"/>
          </a:defRPr>
        </a:defPPr>
      </a:lstStyle>
    </a:lnDef>
  </a:objectDefaults>
  <a:extraClrSchemeLst>
    <a:extraClrScheme>
      <a:clrScheme name="HCL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CL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CL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CL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CL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CL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CL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CL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CL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CL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CL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CL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CIMB Contents Slid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892034"/>
        </a:solidFill>
        <a:ln>
          <a:solidFill>
            <a:schemeClr val="bg1">
              <a:lumMod val="65000"/>
            </a:schemeClr>
          </a:solidFill>
        </a:ln>
      </a:spPr>
      <a:bodyPr rtlCol="0" anchor="ctr"/>
      <a:lstStyle>
        <a:defPPr algn="ctr">
          <a:defRPr sz="1400" b="1" dirty="0" smtClean="0">
            <a:solidFill>
              <a:schemeClr val="bg1"/>
            </a:solidFill>
            <a:latin typeface="Calibri" pitchFamily="34" charset="0"/>
            <a:cs typeface="Calibri" pitchFamily="34" charset="0"/>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ct:contentTypeSchema xmlns:ct="http://schemas.microsoft.com/office/2006/metadata/contentType" xmlns:ma="http://schemas.microsoft.com/office/2006/metadata/properties/metaAttributes" ct:_="" ma:_="" ma:contentTypeName="Slide" ma:contentTypeID="0x010100A22E315B1F3C42B49A0E90D2F9AB5AB100EC9F27F45BA2314B8175A8F146290E3F" ma:contentTypeVersion="4" ma:contentTypeDescription="Microsoft Office PowerPoint Slide" ma:contentTypeScope="" ma:versionID="d93325799d439a1eda66c72de9ba2f99">
  <xsd:schema xmlns:xsd="http://www.w3.org/2001/XMLSchema" xmlns:xs="http://www.w3.org/2001/XMLSchema" xmlns:p="http://schemas.microsoft.com/office/2006/metadata/properties" xmlns:ns2="660C2548-ECDB-420F-B2DA-D38D4A577968" xmlns:ns3="660c2548-ecdb-420f-b2da-d38d4a577968" targetNamespace="http://schemas.microsoft.com/office/2006/metadata/properties" ma:root="true" ma:fieldsID="51f8169e2ef1c5849fa563fb25de1ac8" ns2:_="" ns3:_="">
    <xsd:import namespace="660C2548-ECDB-420F-B2DA-D38D4A577968"/>
    <xsd:import namespace="660c2548-ecdb-420f-b2da-d38d4a577968"/>
    <xsd:element name="properties">
      <xsd:complexType>
        <xsd:sequence>
          <xsd:element name="documentManagement">
            <xsd:complexType>
              <xsd:all>
                <xsd:element ref="ns2:Presentation" minOccurs="0"/>
                <xsd:element ref="ns2:SlideDescription" minOccurs="0"/>
                <xsd:element ref="ns3:Category" minOccurs="0"/>
                <xsd:element ref="ns3:Domain" minOccurs="0"/>
                <xsd:element ref="ns3:Horizontal" minOccurs="0"/>
                <xsd:element ref="ns3:Sequenc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60C2548-ECDB-420F-B2DA-D38D4A577968" elementFormDefault="qualified">
    <xsd:import namespace="http://schemas.microsoft.com/office/2006/documentManagement/types"/>
    <xsd:import namespace="http://schemas.microsoft.com/office/infopath/2007/PartnerControls"/>
    <xsd:element name="Presentation" ma:index="1" nillable="true" ma:displayName="Presentation" ma:internalName="Presentation">
      <xsd:simpleType>
        <xsd:restriction base="dms:Text"/>
      </xsd:simpleType>
    </xsd:element>
    <xsd:element name="SlideDescription" ma:index="2" nillable="true" ma:displayName="Description" ma:internalName="SlideDescrip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60c2548-ecdb-420f-b2da-d38d4a577968" elementFormDefault="qualified">
    <xsd:import namespace="http://schemas.microsoft.com/office/2006/documentManagement/types"/>
    <xsd:import namespace="http://schemas.microsoft.com/office/infopath/2007/PartnerControls"/>
    <xsd:element name="Category" ma:index="6" nillable="true" ma:displayName="Category" ma:default="RAC" ma:internalName="Category">
      <xsd:complexType>
        <xsd:complexContent>
          <xsd:extension base="dms:MultiChoice">
            <xsd:sequence>
              <xsd:element name="Value" maxOccurs="unbounded" minOccurs="0" nillable="true">
                <xsd:simpleType>
                  <xsd:restriction base="dms:Choice">
                    <xsd:enumeration value="Accolades"/>
                    <xsd:enumeration value="Analyst"/>
                    <xsd:enumeration value="BAIT"/>
                    <xsd:enumeration value="Case Study"/>
                    <xsd:enumeration value="Capabilities"/>
                    <xsd:enumeration value="Corporate"/>
                    <xsd:enumeration value="Corporate Governance"/>
                    <xsd:enumeration value="Cross Cultural"/>
                    <xsd:enumeration value="Customers"/>
                    <xsd:enumeration value="Differentiators"/>
                    <xsd:enumeration value="Domain Capabilities"/>
                    <xsd:enumeration value="Employee First"/>
                    <xsd:enumeration value="Engagement Case Studies"/>
                    <xsd:enumeration value="Engagement Models"/>
                    <xsd:enumeration value="Framework &amp; Methodologies"/>
                    <xsd:enumeration value="FS"/>
                    <xsd:enumeration value="Geographic Spread"/>
                    <xsd:enumeration value="Market Conditions"/>
                    <xsd:enumeration value="Mergers &amp; Acquisitions"/>
                    <xsd:enumeration value="Merge-IT"/>
                    <xsd:enumeration value="Operating Models"/>
                    <xsd:enumeration value="Others"/>
                    <xsd:enumeration value="Partnerships"/>
                    <xsd:enumeration value="Pricing Models"/>
                    <xsd:enumeration value="RAC"/>
                    <xsd:enumeration value="Service Offerings"/>
                    <xsd:enumeration value="Template"/>
                    <xsd:enumeration value="Thought Leadership"/>
                    <xsd:enumeration value="Value Creation"/>
                    <xsd:enumeration value="Value Proposition"/>
                  </xsd:restriction>
                </xsd:simpleType>
              </xsd:element>
            </xsd:sequence>
          </xsd:extension>
        </xsd:complexContent>
      </xsd:complexType>
    </xsd:element>
    <xsd:element name="Domain" ma:index="7" nillable="true" ma:displayName="Domain" ma:default="Others" ma:internalName="Domain">
      <xsd:complexType>
        <xsd:complexContent>
          <xsd:extension base="dms:MultiChoice">
            <xsd:sequence>
              <xsd:element name="Value" maxOccurs="unbounded" minOccurs="0" nillable="true">
                <xsd:simpleType>
                  <xsd:restriction base="dms:Choice">
                    <xsd:enumeration value="ALM"/>
                    <xsd:enumeration value="AML"/>
                    <xsd:enumeration value="ATM"/>
                    <xsd:enumeration value="Auto Lending"/>
                    <xsd:enumeration value="Branch Banking"/>
                    <xsd:enumeration value="Capital Markets"/>
                    <xsd:enumeration value="Cards"/>
                    <xsd:enumeration value="Cash Management"/>
                    <xsd:enumeration value="Channels"/>
                    <xsd:enumeration value="CMS"/>
                    <xsd:enumeration value="Collateral Management"/>
                    <xsd:enumeration value="Collection Management System"/>
                    <xsd:enumeration value="Commercial Lending"/>
                    <xsd:enumeration value="Consumer Lending"/>
                    <xsd:enumeration value="Core Banking"/>
                    <xsd:enumeration value="Corporate Banking"/>
                    <xsd:enumeration value="Credit Risk"/>
                    <xsd:enumeration value="Credit Risk"/>
                    <xsd:enumeration value="Forex"/>
                    <xsd:enumeration value="Fraud"/>
                    <xsd:enumeration value="FS"/>
                    <xsd:enumeration value="INS"/>
                    <xsd:enumeration value="Insurance"/>
                    <xsd:enumeration value="Internet Banking"/>
                    <xsd:enumeration value="Islamic Banking"/>
                    <xsd:enumeration value="IVR"/>
                    <xsd:enumeration value="Lending"/>
                    <xsd:enumeration value="Market Risk"/>
                    <xsd:enumeration value="Mobile Banking"/>
                    <xsd:enumeration value="Mortgages"/>
                    <xsd:enumeration value="Operational Risk"/>
                    <xsd:enumeration value="Others"/>
                    <xsd:enumeration value="Payments"/>
                    <xsd:enumeration value="RAC"/>
                    <xsd:enumeration value="Regulatory Compliance"/>
                    <xsd:enumeration value="Risk"/>
                    <xsd:enumeration value="Supply Chain Finance"/>
                    <xsd:enumeration value="Tele Banking"/>
                    <xsd:enumeration value="Trade Finance"/>
                    <xsd:enumeration value="Treasury"/>
                    <xsd:enumeration value="Trust Services"/>
                    <xsd:enumeration value="Wealth Management"/>
                  </xsd:restriction>
                </xsd:simpleType>
              </xsd:element>
            </xsd:sequence>
          </xsd:extension>
        </xsd:complexContent>
      </xsd:complexType>
    </xsd:element>
    <xsd:element name="Horizontal" ma:index="8" nillable="true" ma:displayName="Horizontal" ma:default="Others" ma:internalName="Horizontal">
      <xsd:complexType>
        <xsd:complexContent>
          <xsd:extension base="dms:MultiChoice">
            <xsd:sequence>
              <xsd:element name="Value" maxOccurs="unbounded" minOccurs="0" nillable="true">
                <xsd:simpleType>
                  <xsd:restriction base="dms:Choice">
                    <xsd:enumeration value="Analytics"/>
                    <xsd:enumeration value="APO"/>
                    <xsd:enumeration value="Application Decommissioning"/>
                    <xsd:enumeration value="Application development"/>
                    <xsd:enumeration value="Application Maintenance"/>
                    <xsd:enumeration value="BPM"/>
                    <xsd:enumeration value="BPO"/>
                    <xsd:enumeration value="Business Activity Monitoring"/>
                    <xsd:enumeration value="Business Consulting"/>
                    <xsd:enumeration value="Business Rules Engine"/>
                    <xsd:enumeration value="Cloud Computing"/>
                    <xsd:enumeration value="Content Management Solutions"/>
                    <xsd:enumeration value="CRM"/>
                    <xsd:enumeration value="Data Migration"/>
                    <xsd:enumeration value="DWH / BI"/>
                    <xsd:enumeration value="EAI"/>
                    <xsd:enumeration value="E-Commerce"/>
                    <xsd:enumeration value="Enterprise IT Strategy"/>
                    <xsd:enumeration value="ERP"/>
                    <xsd:enumeration value="Imaging solutions"/>
                    <xsd:enumeration value="Infrastructure Management"/>
                    <xsd:enumeration value="Integration and Collaboration"/>
                    <xsd:enumeration value="IT Consulting"/>
                    <xsd:enumeration value="IVR"/>
                    <xsd:enumeration value="Legacy Modernization"/>
                    <xsd:enumeration value="Microsoft Technology"/>
                    <xsd:enumeration value="Mainframe"/>
                    <xsd:enumeration value="Optimization"/>
                    <xsd:enumeration value="Oracle"/>
                    <xsd:enumeration value="Outsourcing"/>
                    <xsd:enumeration value="Others"/>
                    <xsd:enumeration value="Portals"/>
                    <xsd:enumeration value="Product Engineering"/>
                    <xsd:enumeration value="Product Implementations"/>
                    <xsd:enumeration value="Quality Consulting"/>
                    <xsd:enumeration value="SAP"/>
                    <xsd:enumeration value="SOA"/>
                    <xsd:enumeration value="System Integration"/>
                    <xsd:enumeration value="Testing"/>
                    <xsd:enumeration value="Transition"/>
                    <xsd:enumeration value="Usability"/>
                    <xsd:enumeration value="Workflow"/>
                  </xsd:restriction>
                </xsd:simpleType>
              </xsd:element>
            </xsd:sequence>
          </xsd:extension>
        </xsd:complexContent>
      </xsd:complexType>
    </xsd:element>
    <xsd:element name="Sequence" ma:index="9" nillable="true" ma:displayName="Sequence" ma:internalName="Sequence">
      <xsd:simpleType>
        <xsd:restriction base="dms:Text">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14" ma:displayName="Content Type"/>
        <xsd:element ref="dc:title" minOccurs="0" maxOccurs="1" ma:index="3"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Domain xmlns="660c2548-ecdb-420f-b2da-d38d4a577968">
      <Value>Others</Value>
    </Domain>
    <Sequence xmlns="660c2548-ecdb-420f-b2da-d38d4a577968" xsi:nil="true"/>
    <SlideDescription xmlns="660C2548-ECDB-420F-B2DA-D38D4A577968">CIMB - RCCP - Channel Services</SlideDescription>
    <Horizontal xmlns="660c2548-ecdb-420f-b2da-d38d4a577968">
      <Value>Others</Value>
    </Horizontal>
    <Presentation xmlns="660C2548-ECDB-420F-B2DA-D38D4A577968">CIMB - RCCP - Channel Services</Presentation>
    <Category xmlns="660c2548-ecdb-420f-b2da-d38d4a577968">
      <Value>RAC</Value>
    </Category>
  </documentManagement>
</p:properties>
</file>

<file path=customXml/itemProps1.xml><?xml version="1.0" encoding="utf-8"?>
<ds:datastoreItem xmlns:ds="http://schemas.openxmlformats.org/officeDocument/2006/customXml" ds:itemID="{A4EBD40C-8C42-4EE0-ABC2-0E908257FEF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60C2548-ECDB-420F-B2DA-D38D4A577968"/>
    <ds:schemaRef ds:uri="660c2548-ecdb-420f-b2da-d38d4a57796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48A6352-B0E4-45A6-BDDF-122EB8B5013C}">
  <ds:schemaRefs>
    <ds:schemaRef ds:uri="http://www.w3.org/XML/1998/namespace"/>
    <ds:schemaRef ds:uri="http://schemas.microsoft.com/office/infopath/2007/PartnerControls"/>
    <ds:schemaRef ds:uri="http://purl.org/dc/terms/"/>
    <ds:schemaRef ds:uri="http://schemas.microsoft.com/office/2006/metadata/properties"/>
    <ds:schemaRef ds:uri="http://schemas.microsoft.com/office/2006/documentManagement/types"/>
    <ds:schemaRef ds:uri="660c2548-ecdb-420f-b2da-d38d4a577968"/>
    <ds:schemaRef ds:uri="http://purl.org/dc/elements/1.1/"/>
    <ds:schemaRef ds:uri="http://schemas.openxmlformats.org/package/2006/metadata/core-properties"/>
    <ds:schemaRef ds:uri="660C2548-ECDB-420F-B2DA-D38D4A577968"/>
    <ds:schemaRef ds:uri="http://purl.org/dc/dcmitype/"/>
  </ds:schemaRefs>
</ds:datastoreItem>
</file>

<file path=docProps/app.xml><?xml version="1.0" encoding="utf-8"?>
<Properties xmlns="http://schemas.openxmlformats.org/officeDocument/2006/extended-properties" xmlns:vt="http://schemas.openxmlformats.org/officeDocument/2006/docPropsVTypes">
  <TotalTime>0</TotalTime>
  <Words>1239</Words>
  <Application>Microsoft Office PowerPoint</Application>
  <PresentationFormat>On-screen Show (4:3)</PresentationFormat>
  <Paragraphs>138</Paragraphs>
  <Slides>28</Slides>
  <Notes>4</Notes>
  <HiddenSlides>0</HiddenSlides>
  <MMClips>0</MMClips>
  <ScaleCrop>false</ScaleCrop>
  <HeadingPairs>
    <vt:vector size="6" baseType="variant">
      <vt:variant>
        <vt:lpstr>Fonts Used</vt:lpstr>
      </vt:variant>
      <vt:variant>
        <vt:i4>10</vt:i4>
      </vt:variant>
      <vt:variant>
        <vt:lpstr>Theme</vt:lpstr>
      </vt:variant>
      <vt:variant>
        <vt:i4>3</vt:i4>
      </vt:variant>
      <vt:variant>
        <vt:lpstr>Slide Titles</vt:lpstr>
      </vt:variant>
      <vt:variant>
        <vt:i4>28</vt:i4>
      </vt:variant>
    </vt:vector>
  </HeadingPairs>
  <TitlesOfParts>
    <vt:vector size="41" baseType="lpstr">
      <vt:lpstr>MS PGothic</vt:lpstr>
      <vt:lpstr>Arial</vt:lpstr>
      <vt:lpstr>Calibri</vt:lpstr>
      <vt:lpstr>Courier New</vt:lpstr>
      <vt:lpstr>Lucida Grande</vt:lpstr>
      <vt:lpstr>NewBaskerville-Roman</vt:lpstr>
      <vt:lpstr>TimesNewRomanPSMT</vt:lpstr>
      <vt:lpstr>Verdana</vt:lpstr>
      <vt:lpstr>Wingdings</vt:lpstr>
      <vt:lpstr>Wingdings 2</vt:lpstr>
      <vt:lpstr>1_HCL Template</vt:lpstr>
      <vt:lpstr>HCL Template</vt:lpstr>
      <vt:lpstr>CIMB Contents Slide</vt:lpstr>
      <vt:lpstr>PowerPoint Presentation</vt:lpstr>
      <vt:lpstr>Reactive Systems</vt:lpstr>
      <vt:lpstr>Scalability-  Scale cube </vt:lpstr>
      <vt:lpstr>Microservices Approach </vt:lpstr>
      <vt:lpstr>Open Stack – IaaS Cloud platform – Microservices Architecture</vt:lpstr>
      <vt:lpstr>Eight fallacies of distributed computing</vt:lpstr>
      <vt:lpstr>Microservices Architecture &amp; related patterns</vt:lpstr>
      <vt:lpstr>Microservices Technology Model - Example</vt:lpstr>
      <vt:lpstr>Microservices Architecture Characteristics</vt:lpstr>
      <vt:lpstr>Domain Driven Design – Problem  Domain</vt:lpstr>
      <vt:lpstr>Domain Driven Design - Solution Domain</vt:lpstr>
      <vt:lpstr>Bounded context</vt:lpstr>
      <vt:lpstr>Service Design</vt:lpstr>
      <vt:lpstr>Spring framework</vt:lpstr>
      <vt:lpstr>Spring Framework</vt:lpstr>
      <vt:lpstr>Spring Framework</vt:lpstr>
      <vt:lpstr>Spring Boot</vt:lpstr>
      <vt:lpstr>Spring boot and Micro services</vt:lpstr>
      <vt:lpstr>Spring Cloud</vt:lpstr>
      <vt:lpstr>Centralized Configuration – Spring Cloud Config</vt:lpstr>
      <vt:lpstr>Client side load balancing - Ribbon</vt:lpstr>
      <vt:lpstr>Dynamic Service Registration and Discovery - Eureka</vt:lpstr>
      <vt:lpstr>API Gateway Routing &amp; Filtering - Zuul</vt:lpstr>
      <vt:lpstr>Circuit Breaker &amp; Monitoring – Hystrix &amp; Turbine</vt:lpstr>
      <vt:lpstr>AutoScaling</vt:lpstr>
      <vt:lpstr>Centralized Logging</vt:lpstr>
      <vt:lpstr>Docker</vt:lpstr>
      <vt:lpstr>12 factor App</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CIMB RCCP Program - Channel Services</dc:title>
  <dc:subject>CIMB - RCCP - Channel Services</dc:subject>
  <dc:creator/>
  <dc:description>CIMB - RCCP - Channel Services</dc:description>
  <cp:lastModifiedBy/>
  <cp:revision>71</cp:revision>
  <dcterms:created xsi:type="dcterms:W3CDTF">2010-01-08T07:40:30Z</dcterms:created>
  <dcterms:modified xsi:type="dcterms:W3CDTF">2017-02-11T04:05:09Z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Domain">
    <vt:lpwstr>Others</vt:lpwstr>
  </property>
  <property fmtid="{D5CDD505-2E9C-101B-9397-08002B2CF9AE}" pid="3" name="Horizontal">
    <vt:lpwstr>Others</vt:lpwstr>
  </property>
  <property fmtid="{D5CDD505-2E9C-101B-9397-08002B2CF9AE}" pid="4" name="Sequence">
    <vt:lpwstr/>
  </property>
  <property fmtid="{D5CDD505-2E9C-101B-9397-08002B2CF9AE}" pid="5" name="ContentType">
    <vt:lpwstr>Slide</vt:lpwstr>
  </property>
  <property fmtid="{D5CDD505-2E9C-101B-9397-08002B2CF9AE}" pid="6" name="Presentation">
    <vt:lpwstr>Core Banking - Solution landscape</vt:lpwstr>
  </property>
  <property fmtid="{D5CDD505-2E9C-101B-9397-08002B2CF9AE}" pid="7" name="SlideDescription">
    <vt:lpwstr>Core banking Solution landscape</vt:lpwstr>
  </property>
  <property fmtid="{D5CDD505-2E9C-101B-9397-08002B2CF9AE}" pid="8" name="ContentTypeId">
    <vt:lpwstr>0x010100A22E315B1F3C42B49A0E90D2F9AB5AB100EC9F27F45BA2314B8175A8F146290E3F</vt:lpwstr>
  </property>
</Properties>
</file>